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9" r:id="rId4"/>
    <p:sldId id="262" r:id="rId5"/>
    <p:sldId id="264" r:id="rId6"/>
    <p:sldId id="258" r:id="rId7"/>
    <p:sldId id="261" r:id="rId8"/>
    <p:sldId id="260" r:id="rId9"/>
    <p:sldId id="263" r:id="rId1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6C2119-2C4D-4011-AA82-61C66776CD09}" v="1" dt="2023-06-14T12:29:03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566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Craig" userId="2b63b0c6-5754-4270-ae48-2acbd929a033" providerId="ADAL" clId="{AE6C2119-2C4D-4011-AA82-61C66776CD09}"/>
    <pc:docChg chg="custSel modSld">
      <pc:chgData name="Jamie Craig" userId="2b63b0c6-5754-4270-ae48-2acbd929a033" providerId="ADAL" clId="{AE6C2119-2C4D-4011-AA82-61C66776CD09}" dt="2023-06-14T12:29:13.237" v="1" actId="21"/>
      <pc:docMkLst>
        <pc:docMk/>
      </pc:docMkLst>
      <pc:sldChg chg="addSp delSp modSp mod">
        <pc:chgData name="Jamie Craig" userId="2b63b0c6-5754-4270-ae48-2acbd929a033" providerId="ADAL" clId="{AE6C2119-2C4D-4011-AA82-61C66776CD09}" dt="2023-06-14T12:29:13.237" v="1" actId="21"/>
        <pc:sldMkLst>
          <pc:docMk/>
          <pc:sldMk cId="241335494" sldId="259"/>
        </pc:sldMkLst>
        <pc:picChg chg="add del mod">
          <ac:chgData name="Jamie Craig" userId="2b63b0c6-5754-4270-ae48-2acbd929a033" providerId="ADAL" clId="{AE6C2119-2C4D-4011-AA82-61C66776CD09}" dt="2023-06-14T12:29:13.237" v="1" actId="21"/>
          <ac:picMkLst>
            <pc:docMk/>
            <pc:sldMk cId="241335494" sldId="259"/>
            <ac:picMk id="3" creationId="{75A4C65B-E439-65D4-D811-5BB7BA0356C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E824-AA35-4590-8F95-583CD6E45594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57DD98F-8F17-483B-BE25-373C10F2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2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E824-AA35-4590-8F95-583CD6E45594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7DD98F-8F17-483B-BE25-373C10F2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1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E824-AA35-4590-8F95-583CD6E45594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7DD98F-8F17-483B-BE25-373C10F220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0494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E824-AA35-4590-8F95-583CD6E45594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7DD98F-8F17-483B-BE25-373C10F2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70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E824-AA35-4590-8F95-583CD6E45594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7DD98F-8F17-483B-BE25-373C10F2205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9646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E824-AA35-4590-8F95-583CD6E45594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7DD98F-8F17-483B-BE25-373C10F2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92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E824-AA35-4590-8F95-583CD6E45594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D98F-8F17-483B-BE25-373C10F2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E824-AA35-4590-8F95-583CD6E45594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D98F-8F17-483B-BE25-373C10F2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3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E824-AA35-4590-8F95-583CD6E45594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D98F-8F17-483B-BE25-373C10F2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8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E824-AA35-4590-8F95-583CD6E45594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7DD98F-8F17-483B-BE25-373C10F2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6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E824-AA35-4590-8F95-583CD6E45594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57DD98F-8F17-483B-BE25-373C10F2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E824-AA35-4590-8F95-583CD6E45594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57DD98F-8F17-483B-BE25-373C10F2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5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E824-AA35-4590-8F95-583CD6E45594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D98F-8F17-483B-BE25-373C10F2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5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E824-AA35-4590-8F95-583CD6E45594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D98F-8F17-483B-BE25-373C10F2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6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E824-AA35-4590-8F95-583CD6E45594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D98F-8F17-483B-BE25-373C10F2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E824-AA35-4590-8F95-583CD6E45594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7DD98F-8F17-483B-BE25-373C10F2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8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1E824-AA35-4590-8F95-583CD6E45594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57DD98F-8F17-483B-BE25-373C10F2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8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1" y="2841166"/>
            <a:ext cx="8915399" cy="2262781"/>
          </a:xfrm>
        </p:spPr>
        <p:txBody>
          <a:bodyPr/>
          <a:lstStyle/>
          <a:p>
            <a:r>
              <a:rPr lang="en-US" dirty="0"/>
              <a:t>The "</a:t>
            </a:r>
            <a:r>
              <a:rPr lang="en-US" dirty="0" err="1"/>
              <a:t>Upards</a:t>
            </a:r>
            <a:r>
              <a:rPr lang="en-US" dirty="0"/>
              <a:t>", </a:t>
            </a:r>
            <a:br>
              <a:rPr lang="en-US" dirty="0"/>
            </a:br>
            <a:r>
              <a:rPr lang="en-US" dirty="0"/>
              <a:t>Tangier Island, </a:t>
            </a:r>
            <a:r>
              <a:rPr lang="en-US" dirty="0" err="1"/>
              <a:t>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2" y="5133975"/>
            <a:ext cx="8915399" cy="1126283"/>
          </a:xfrm>
        </p:spPr>
        <p:txBody>
          <a:bodyPr>
            <a:normAutofit fontScale="92500"/>
          </a:bodyPr>
          <a:lstStyle/>
          <a:p>
            <a:r>
              <a:rPr lang="en-US" dirty="0"/>
              <a:t>Overview and approval request for acceptance of fees simple gift of 175 acres located on the Northern Island of Tangier Island in Accomack County, VA</a:t>
            </a:r>
          </a:p>
          <a:p>
            <a:r>
              <a:rPr lang="en-US" dirty="0"/>
              <a:t>Thursday October 16, 2014								</a:t>
            </a:r>
            <a:r>
              <a:rPr lang="en-US" dirty="0" err="1"/>
              <a:t>Beechtree</a:t>
            </a:r>
            <a:r>
              <a:rPr lang="en-US" dirty="0"/>
              <a:t> Group, LLC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046" y="403635"/>
            <a:ext cx="2600325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130455" y="181089"/>
            <a:ext cx="5685591" cy="32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6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"</a:t>
            </a:r>
            <a:r>
              <a:rPr lang="en-US" dirty="0" err="1"/>
              <a:t>Upards</a:t>
            </a:r>
            <a:r>
              <a:rPr lang="en-US" dirty="0"/>
              <a:t>", Tangier Island, </a:t>
            </a:r>
            <a:r>
              <a:rPr lang="en-US" dirty="0" err="1"/>
              <a:t>Va</a:t>
            </a:r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Property</a:t>
            </a:r>
          </a:p>
          <a:p>
            <a:r>
              <a:rPr lang="en-US" dirty="0"/>
              <a:t>Ownership History</a:t>
            </a:r>
          </a:p>
          <a:p>
            <a:r>
              <a:rPr lang="en-US" dirty="0"/>
              <a:t>Wildlife Benefits</a:t>
            </a:r>
          </a:p>
          <a:p>
            <a:r>
              <a:rPr lang="en-US" dirty="0"/>
              <a:t>Transaction Proposal</a:t>
            </a:r>
          </a:p>
          <a:p>
            <a:r>
              <a:rPr lang="en-US" dirty="0"/>
              <a:t>Q &amp; 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3811" y="6328610"/>
            <a:ext cx="827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Beechtree</a:t>
            </a:r>
            <a:r>
              <a:rPr lang="en-US" dirty="0"/>
              <a:t> Group, LLC		October 16, 2014		VDGIF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764" y="665392"/>
            <a:ext cx="851113" cy="857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008" y="1564021"/>
            <a:ext cx="4813420" cy="453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"</a:t>
            </a:r>
            <a:r>
              <a:rPr lang="en-US" dirty="0" err="1"/>
              <a:t>Upards</a:t>
            </a:r>
            <a:r>
              <a:rPr lang="en-US" dirty="0"/>
              <a:t>", Tangier Island, VA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198" y="1428154"/>
            <a:ext cx="2680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October 1993 - Three friends and hunting buddies  go to St. Amboise near the Delta Marsh in Manitoba Canada…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1198" y="3224462"/>
            <a:ext cx="2470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January 2014 – two  friends are sitting in a goose pit in Queenstown Maryland…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1198" y="4979272"/>
            <a:ext cx="2053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October 2014 – here we are.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499" y="462842"/>
            <a:ext cx="851113" cy="85734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583" y="1369939"/>
            <a:ext cx="3767416" cy="42746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66583" y="5644622"/>
            <a:ext cx="4458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</a:t>
            </a:r>
          </a:p>
          <a:p>
            <a:pPr lvl="0"/>
            <a:r>
              <a:rPr lang="en-US" sz="1200" dirty="0"/>
              <a:t>Pages 106, </a:t>
            </a:r>
            <a:r>
              <a:rPr lang="en-US" sz="1200" u="sng" dirty="0"/>
              <a:t>GODS ISLAND The History of Tangier </a:t>
            </a:r>
            <a:r>
              <a:rPr lang="en-US" sz="1200" dirty="0"/>
              <a:t> written by Kirk Mariner.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"</a:t>
            </a:r>
            <a:r>
              <a:rPr lang="en-US" dirty="0" err="1"/>
              <a:t>Upards</a:t>
            </a:r>
            <a:r>
              <a:rPr lang="en-US" dirty="0"/>
              <a:t>", Tangier Island, VA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266" y="624109"/>
            <a:ext cx="851113" cy="857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5191" y="5690238"/>
            <a:ext cx="4458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</a:t>
            </a:r>
          </a:p>
          <a:p>
            <a:pPr lvl="0"/>
            <a:r>
              <a:rPr lang="en-US" sz="1200" dirty="0"/>
              <a:t>Page 27 </a:t>
            </a:r>
            <a:r>
              <a:rPr lang="en-US" sz="1200" u="sng" dirty="0"/>
              <a:t>GODS ISLAND The History of Tangier </a:t>
            </a:r>
            <a:r>
              <a:rPr lang="en-US" sz="1200" dirty="0"/>
              <a:t> written by Kirk Mariner. 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017648" y="3172485"/>
            <a:ext cx="9351162" cy="2487079"/>
            <a:chOff x="2153450" y="1905000"/>
            <a:chExt cx="9351162" cy="24870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3450" y="1905000"/>
              <a:ext cx="9351162" cy="2487079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2153450" y="2762349"/>
              <a:ext cx="9196421" cy="857544"/>
            </a:xfrm>
            <a:custGeom>
              <a:avLst/>
              <a:gdLst>
                <a:gd name="connsiteX0" fmla="*/ 1176793 w 9064487"/>
                <a:gd name="connsiteY0" fmla="*/ 159026 h 715617"/>
                <a:gd name="connsiteX1" fmla="*/ 1224501 w 9064487"/>
                <a:gd name="connsiteY1" fmla="*/ 151075 h 715617"/>
                <a:gd name="connsiteX2" fmla="*/ 1256306 w 9064487"/>
                <a:gd name="connsiteY2" fmla="*/ 143123 h 715617"/>
                <a:gd name="connsiteX3" fmla="*/ 1304014 w 9064487"/>
                <a:gd name="connsiteY3" fmla="*/ 135172 h 715617"/>
                <a:gd name="connsiteX4" fmla="*/ 1582310 w 9064487"/>
                <a:gd name="connsiteY4" fmla="*/ 151075 h 715617"/>
                <a:gd name="connsiteX5" fmla="*/ 1630018 w 9064487"/>
                <a:gd name="connsiteY5" fmla="*/ 159026 h 715617"/>
                <a:gd name="connsiteX6" fmla="*/ 1741336 w 9064487"/>
                <a:gd name="connsiteY6" fmla="*/ 166977 h 715617"/>
                <a:gd name="connsiteX7" fmla="*/ 1796995 w 9064487"/>
                <a:gd name="connsiteY7" fmla="*/ 174929 h 715617"/>
                <a:gd name="connsiteX8" fmla="*/ 1836752 w 9064487"/>
                <a:gd name="connsiteY8" fmla="*/ 182880 h 715617"/>
                <a:gd name="connsiteX9" fmla="*/ 1940119 w 9064487"/>
                <a:gd name="connsiteY9" fmla="*/ 174929 h 715617"/>
                <a:gd name="connsiteX10" fmla="*/ 2075291 w 9064487"/>
                <a:gd name="connsiteY10" fmla="*/ 159026 h 715617"/>
                <a:gd name="connsiteX11" fmla="*/ 2210463 w 9064487"/>
                <a:gd name="connsiteY11" fmla="*/ 135172 h 715617"/>
                <a:gd name="connsiteX12" fmla="*/ 2671639 w 9064487"/>
                <a:gd name="connsiteY12" fmla="*/ 127221 h 715617"/>
                <a:gd name="connsiteX13" fmla="*/ 3323646 w 9064487"/>
                <a:gd name="connsiteY13" fmla="*/ 111318 h 715617"/>
                <a:gd name="connsiteX14" fmla="*/ 3434964 w 9064487"/>
                <a:gd name="connsiteY14" fmla="*/ 95416 h 715617"/>
                <a:gd name="connsiteX15" fmla="*/ 3609892 w 9064487"/>
                <a:gd name="connsiteY15" fmla="*/ 87464 h 715617"/>
                <a:gd name="connsiteX16" fmla="*/ 3888188 w 9064487"/>
                <a:gd name="connsiteY16" fmla="*/ 95416 h 715617"/>
                <a:gd name="connsiteX17" fmla="*/ 3927945 w 9064487"/>
                <a:gd name="connsiteY17" fmla="*/ 103367 h 715617"/>
                <a:gd name="connsiteX18" fmla="*/ 4182386 w 9064487"/>
                <a:gd name="connsiteY18" fmla="*/ 95416 h 715617"/>
                <a:gd name="connsiteX19" fmla="*/ 4301656 w 9064487"/>
                <a:gd name="connsiteY19" fmla="*/ 87464 h 715617"/>
                <a:gd name="connsiteX20" fmla="*/ 4564049 w 9064487"/>
                <a:gd name="connsiteY20" fmla="*/ 103367 h 715617"/>
                <a:gd name="connsiteX21" fmla="*/ 4683319 w 9064487"/>
                <a:gd name="connsiteY21" fmla="*/ 111318 h 715617"/>
                <a:gd name="connsiteX22" fmla="*/ 4754880 w 9064487"/>
                <a:gd name="connsiteY22" fmla="*/ 119270 h 715617"/>
                <a:gd name="connsiteX23" fmla="*/ 4834393 w 9064487"/>
                <a:gd name="connsiteY23" fmla="*/ 127221 h 715617"/>
                <a:gd name="connsiteX24" fmla="*/ 5136543 w 9064487"/>
                <a:gd name="connsiteY24" fmla="*/ 111318 h 715617"/>
                <a:gd name="connsiteX25" fmla="*/ 5184251 w 9064487"/>
                <a:gd name="connsiteY25" fmla="*/ 103367 h 715617"/>
                <a:gd name="connsiteX26" fmla="*/ 5398936 w 9064487"/>
                <a:gd name="connsiteY26" fmla="*/ 95416 h 715617"/>
                <a:gd name="connsiteX27" fmla="*/ 5597719 w 9064487"/>
                <a:gd name="connsiteY27" fmla="*/ 79513 h 715617"/>
                <a:gd name="connsiteX28" fmla="*/ 5653378 w 9064487"/>
                <a:gd name="connsiteY28" fmla="*/ 71562 h 715617"/>
                <a:gd name="connsiteX29" fmla="*/ 5716988 w 9064487"/>
                <a:gd name="connsiteY29" fmla="*/ 63610 h 715617"/>
                <a:gd name="connsiteX30" fmla="*/ 5979381 w 9064487"/>
                <a:gd name="connsiteY30" fmla="*/ 71562 h 715617"/>
                <a:gd name="connsiteX31" fmla="*/ 6305385 w 9064487"/>
                <a:gd name="connsiteY31" fmla="*/ 47708 h 715617"/>
                <a:gd name="connsiteX32" fmla="*/ 6384898 w 9064487"/>
                <a:gd name="connsiteY32" fmla="*/ 39756 h 715617"/>
                <a:gd name="connsiteX33" fmla="*/ 6583680 w 9064487"/>
                <a:gd name="connsiteY33" fmla="*/ 31805 h 715617"/>
                <a:gd name="connsiteX34" fmla="*/ 7005099 w 9064487"/>
                <a:gd name="connsiteY34" fmla="*/ 15903 h 715617"/>
                <a:gd name="connsiteX35" fmla="*/ 7180028 w 9064487"/>
                <a:gd name="connsiteY35" fmla="*/ 0 h 715617"/>
                <a:gd name="connsiteX36" fmla="*/ 7450372 w 9064487"/>
                <a:gd name="connsiteY36" fmla="*/ 7951 h 715617"/>
                <a:gd name="connsiteX37" fmla="*/ 7585545 w 9064487"/>
                <a:gd name="connsiteY37" fmla="*/ 15903 h 715617"/>
                <a:gd name="connsiteX38" fmla="*/ 7657106 w 9064487"/>
                <a:gd name="connsiteY38" fmla="*/ 23854 h 715617"/>
                <a:gd name="connsiteX39" fmla="*/ 8062623 w 9064487"/>
                <a:gd name="connsiteY39" fmla="*/ 31805 h 715617"/>
                <a:gd name="connsiteX40" fmla="*/ 8213698 w 9064487"/>
                <a:gd name="connsiteY40" fmla="*/ 47708 h 715617"/>
                <a:gd name="connsiteX41" fmla="*/ 8261406 w 9064487"/>
                <a:gd name="connsiteY41" fmla="*/ 55659 h 715617"/>
                <a:gd name="connsiteX42" fmla="*/ 8356821 w 9064487"/>
                <a:gd name="connsiteY42" fmla="*/ 63610 h 715617"/>
                <a:gd name="connsiteX43" fmla="*/ 8619214 w 9064487"/>
                <a:gd name="connsiteY43" fmla="*/ 55659 h 715617"/>
                <a:gd name="connsiteX44" fmla="*/ 8754386 w 9064487"/>
                <a:gd name="connsiteY44" fmla="*/ 47708 h 715617"/>
                <a:gd name="connsiteX45" fmla="*/ 9000877 w 9064487"/>
                <a:gd name="connsiteY45" fmla="*/ 55659 h 715617"/>
                <a:gd name="connsiteX46" fmla="*/ 9016779 w 9064487"/>
                <a:gd name="connsiteY46" fmla="*/ 79513 h 715617"/>
                <a:gd name="connsiteX47" fmla="*/ 9032682 w 9064487"/>
                <a:gd name="connsiteY47" fmla="*/ 127221 h 715617"/>
                <a:gd name="connsiteX48" fmla="*/ 9048585 w 9064487"/>
                <a:gd name="connsiteY48" fmla="*/ 182880 h 715617"/>
                <a:gd name="connsiteX49" fmla="*/ 9056536 w 9064487"/>
                <a:gd name="connsiteY49" fmla="*/ 254442 h 715617"/>
                <a:gd name="connsiteX50" fmla="*/ 9064487 w 9064487"/>
                <a:gd name="connsiteY50" fmla="*/ 286247 h 715617"/>
                <a:gd name="connsiteX51" fmla="*/ 9056536 w 9064487"/>
                <a:gd name="connsiteY51" fmla="*/ 548640 h 715617"/>
                <a:gd name="connsiteX52" fmla="*/ 9048585 w 9064487"/>
                <a:gd name="connsiteY52" fmla="*/ 572494 h 715617"/>
                <a:gd name="connsiteX53" fmla="*/ 9008828 w 9064487"/>
                <a:gd name="connsiteY53" fmla="*/ 612250 h 715617"/>
                <a:gd name="connsiteX54" fmla="*/ 8961120 w 9064487"/>
                <a:gd name="connsiteY54" fmla="*/ 628153 h 715617"/>
                <a:gd name="connsiteX55" fmla="*/ 8937266 w 9064487"/>
                <a:gd name="connsiteY55" fmla="*/ 636104 h 715617"/>
                <a:gd name="connsiteX56" fmla="*/ 8865705 w 9064487"/>
                <a:gd name="connsiteY56" fmla="*/ 644056 h 715617"/>
                <a:gd name="connsiteX57" fmla="*/ 8786192 w 9064487"/>
                <a:gd name="connsiteY57" fmla="*/ 652007 h 715617"/>
                <a:gd name="connsiteX58" fmla="*/ 8651019 w 9064487"/>
                <a:gd name="connsiteY58" fmla="*/ 659958 h 715617"/>
                <a:gd name="connsiteX59" fmla="*/ 8388626 w 9064487"/>
                <a:gd name="connsiteY59" fmla="*/ 667910 h 715617"/>
                <a:gd name="connsiteX60" fmla="*/ 7482178 w 9064487"/>
                <a:gd name="connsiteY60" fmla="*/ 659958 h 715617"/>
                <a:gd name="connsiteX61" fmla="*/ 7084612 w 9064487"/>
                <a:gd name="connsiteY61" fmla="*/ 659958 h 715617"/>
                <a:gd name="connsiteX62" fmla="*/ 6496216 w 9064487"/>
                <a:gd name="connsiteY62" fmla="*/ 659958 h 715617"/>
                <a:gd name="connsiteX63" fmla="*/ 6440557 w 9064487"/>
                <a:gd name="connsiteY63" fmla="*/ 667910 h 715617"/>
                <a:gd name="connsiteX64" fmla="*/ 5987332 w 9064487"/>
                <a:gd name="connsiteY64" fmla="*/ 683812 h 715617"/>
                <a:gd name="connsiteX65" fmla="*/ 5923722 w 9064487"/>
                <a:gd name="connsiteY65" fmla="*/ 691763 h 715617"/>
                <a:gd name="connsiteX66" fmla="*/ 5629524 w 9064487"/>
                <a:gd name="connsiteY66" fmla="*/ 707666 h 715617"/>
                <a:gd name="connsiteX67" fmla="*/ 5112689 w 9064487"/>
                <a:gd name="connsiteY67" fmla="*/ 699715 h 715617"/>
                <a:gd name="connsiteX68" fmla="*/ 5057030 w 9064487"/>
                <a:gd name="connsiteY68" fmla="*/ 691763 h 715617"/>
                <a:gd name="connsiteX69" fmla="*/ 4834393 w 9064487"/>
                <a:gd name="connsiteY69" fmla="*/ 683812 h 715617"/>
                <a:gd name="connsiteX70" fmla="*/ 4373218 w 9064487"/>
                <a:gd name="connsiteY70" fmla="*/ 659958 h 715617"/>
                <a:gd name="connsiteX71" fmla="*/ 4063117 w 9064487"/>
                <a:gd name="connsiteY71" fmla="*/ 659958 h 715617"/>
                <a:gd name="connsiteX72" fmla="*/ 3315694 w 9064487"/>
                <a:gd name="connsiteY72" fmla="*/ 667910 h 715617"/>
                <a:gd name="connsiteX73" fmla="*/ 3244132 w 9064487"/>
                <a:gd name="connsiteY73" fmla="*/ 675861 h 715617"/>
                <a:gd name="connsiteX74" fmla="*/ 3148717 w 9064487"/>
                <a:gd name="connsiteY74" fmla="*/ 691763 h 715617"/>
                <a:gd name="connsiteX75" fmla="*/ 3021496 w 9064487"/>
                <a:gd name="connsiteY75" fmla="*/ 699715 h 715617"/>
                <a:gd name="connsiteX76" fmla="*/ 2878372 w 9064487"/>
                <a:gd name="connsiteY76" fmla="*/ 715617 h 715617"/>
                <a:gd name="connsiteX77" fmla="*/ 2385392 w 9064487"/>
                <a:gd name="connsiteY77" fmla="*/ 707666 h 715617"/>
                <a:gd name="connsiteX78" fmla="*/ 2194560 w 9064487"/>
                <a:gd name="connsiteY78" fmla="*/ 699715 h 715617"/>
                <a:gd name="connsiteX79" fmla="*/ 2115047 w 9064487"/>
                <a:gd name="connsiteY79" fmla="*/ 691763 h 715617"/>
                <a:gd name="connsiteX80" fmla="*/ 2067339 w 9064487"/>
                <a:gd name="connsiteY80" fmla="*/ 683812 h 715617"/>
                <a:gd name="connsiteX81" fmla="*/ 1288112 w 9064487"/>
                <a:gd name="connsiteY81" fmla="*/ 667910 h 715617"/>
                <a:gd name="connsiteX82" fmla="*/ 1105232 w 9064487"/>
                <a:gd name="connsiteY82" fmla="*/ 659958 h 715617"/>
                <a:gd name="connsiteX83" fmla="*/ 667910 w 9064487"/>
                <a:gd name="connsiteY83" fmla="*/ 675861 h 715617"/>
                <a:gd name="connsiteX84" fmla="*/ 532738 w 9064487"/>
                <a:gd name="connsiteY84" fmla="*/ 691763 h 715617"/>
                <a:gd name="connsiteX85" fmla="*/ 453225 w 9064487"/>
                <a:gd name="connsiteY85" fmla="*/ 699715 h 715617"/>
                <a:gd name="connsiteX86" fmla="*/ 71562 w 9064487"/>
                <a:gd name="connsiteY86" fmla="*/ 683812 h 715617"/>
                <a:gd name="connsiteX87" fmla="*/ 47708 w 9064487"/>
                <a:gd name="connsiteY87" fmla="*/ 675861 h 715617"/>
                <a:gd name="connsiteX88" fmla="*/ 23854 w 9064487"/>
                <a:gd name="connsiteY88" fmla="*/ 659958 h 715617"/>
                <a:gd name="connsiteX89" fmla="*/ 0 w 9064487"/>
                <a:gd name="connsiteY89" fmla="*/ 604299 h 715617"/>
                <a:gd name="connsiteX90" fmla="*/ 23854 w 9064487"/>
                <a:gd name="connsiteY90" fmla="*/ 500932 h 715617"/>
                <a:gd name="connsiteX91" fmla="*/ 63611 w 9064487"/>
                <a:gd name="connsiteY91" fmla="*/ 492981 h 715617"/>
                <a:gd name="connsiteX92" fmla="*/ 119270 w 9064487"/>
                <a:gd name="connsiteY92" fmla="*/ 469127 h 715617"/>
                <a:gd name="connsiteX93" fmla="*/ 198783 w 9064487"/>
                <a:gd name="connsiteY93" fmla="*/ 453224 h 715617"/>
                <a:gd name="connsiteX94" fmla="*/ 238539 w 9064487"/>
                <a:gd name="connsiteY94" fmla="*/ 445273 h 715617"/>
                <a:gd name="connsiteX95" fmla="*/ 270345 w 9064487"/>
                <a:gd name="connsiteY95" fmla="*/ 437322 h 715617"/>
                <a:gd name="connsiteX96" fmla="*/ 397566 w 9064487"/>
                <a:gd name="connsiteY96" fmla="*/ 421419 h 715617"/>
                <a:gd name="connsiteX97" fmla="*/ 461176 w 9064487"/>
                <a:gd name="connsiteY97" fmla="*/ 413468 h 715617"/>
                <a:gd name="connsiteX98" fmla="*/ 636105 w 9064487"/>
                <a:gd name="connsiteY98" fmla="*/ 405516 h 715617"/>
                <a:gd name="connsiteX99" fmla="*/ 850790 w 9064487"/>
                <a:gd name="connsiteY99" fmla="*/ 389614 h 715617"/>
                <a:gd name="connsiteX100" fmla="*/ 882595 w 9064487"/>
                <a:gd name="connsiteY100" fmla="*/ 381663 h 715617"/>
                <a:gd name="connsiteX101" fmla="*/ 1144988 w 9064487"/>
                <a:gd name="connsiteY101" fmla="*/ 357809 h 715617"/>
                <a:gd name="connsiteX102" fmla="*/ 1168842 w 9064487"/>
                <a:gd name="connsiteY102" fmla="*/ 341906 h 715617"/>
                <a:gd name="connsiteX103" fmla="*/ 1192696 w 9064487"/>
                <a:gd name="connsiteY103" fmla="*/ 294198 h 715617"/>
                <a:gd name="connsiteX104" fmla="*/ 1176793 w 9064487"/>
                <a:gd name="connsiteY104" fmla="*/ 159026 h 7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9064487" h="715617">
                  <a:moveTo>
                    <a:pt x="1176793" y="159026"/>
                  </a:moveTo>
                  <a:cubicBezTo>
                    <a:pt x="1182094" y="135172"/>
                    <a:pt x="1208692" y="154237"/>
                    <a:pt x="1224501" y="151075"/>
                  </a:cubicBezTo>
                  <a:cubicBezTo>
                    <a:pt x="1235217" y="148932"/>
                    <a:pt x="1245590" y="145266"/>
                    <a:pt x="1256306" y="143123"/>
                  </a:cubicBezTo>
                  <a:cubicBezTo>
                    <a:pt x="1272115" y="139961"/>
                    <a:pt x="1288111" y="137822"/>
                    <a:pt x="1304014" y="135172"/>
                  </a:cubicBezTo>
                  <a:cubicBezTo>
                    <a:pt x="1384184" y="138816"/>
                    <a:pt x="1497285" y="142125"/>
                    <a:pt x="1582310" y="151075"/>
                  </a:cubicBezTo>
                  <a:cubicBezTo>
                    <a:pt x="1598343" y="152763"/>
                    <a:pt x="1613976" y="157422"/>
                    <a:pt x="1630018" y="159026"/>
                  </a:cubicBezTo>
                  <a:cubicBezTo>
                    <a:pt x="1667034" y="162727"/>
                    <a:pt x="1704230" y="164327"/>
                    <a:pt x="1741336" y="166977"/>
                  </a:cubicBezTo>
                  <a:cubicBezTo>
                    <a:pt x="1759889" y="169628"/>
                    <a:pt x="1778509" y="171848"/>
                    <a:pt x="1796995" y="174929"/>
                  </a:cubicBezTo>
                  <a:cubicBezTo>
                    <a:pt x="1810326" y="177151"/>
                    <a:pt x="1823237" y="182880"/>
                    <a:pt x="1836752" y="182880"/>
                  </a:cubicBezTo>
                  <a:cubicBezTo>
                    <a:pt x="1871309" y="182880"/>
                    <a:pt x="1905703" y="178058"/>
                    <a:pt x="1940119" y="174929"/>
                  </a:cubicBezTo>
                  <a:cubicBezTo>
                    <a:pt x="1951919" y="173856"/>
                    <a:pt x="2059982" y="161728"/>
                    <a:pt x="2075291" y="159026"/>
                  </a:cubicBezTo>
                  <a:cubicBezTo>
                    <a:pt x="2131559" y="149096"/>
                    <a:pt x="2154221" y="136876"/>
                    <a:pt x="2210463" y="135172"/>
                  </a:cubicBezTo>
                  <a:cubicBezTo>
                    <a:pt x="2364141" y="130515"/>
                    <a:pt x="2517914" y="129871"/>
                    <a:pt x="2671639" y="127221"/>
                  </a:cubicBezTo>
                  <a:cubicBezTo>
                    <a:pt x="3092068" y="106200"/>
                    <a:pt x="2476427" y="135184"/>
                    <a:pt x="3323646" y="111318"/>
                  </a:cubicBezTo>
                  <a:cubicBezTo>
                    <a:pt x="3563372" y="104565"/>
                    <a:pt x="3284542" y="106559"/>
                    <a:pt x="3434964" y="95416"/>
                  </a:cubicBezTo>
                  <a:cubicBezTo>
                    <a:pt x="3493174" y="91104"/>
                    <a:pt x="3551583" y="90115"/>
                    <a:pt x="3609892" y="87464"/>
                  </a:cubicBezTo>
                  <a:cubicBezTo>
                    <a:pt x="3702657" y="90115"/>
                    <a:pt x="3795501" y="90782"/>
                    <a:pt x="3888188" y="95416"/>
                  </a:cubicBezTo>
                  <a:cubicBezTo>
                    <a:pt x="3901686" y="96091"/>
                    <a:pt x="3914430" y="103367"/>
                    <a:pt x="3927945" y="103367"/>
                  </a:cubicBezTo>
                  <a:cubicBezTo>
                    <a:pt x="4012800" y="103367"/>
                    <a:pt x="4097572" y="98066"/>
                    <a:pt x="4182386" y="95416"/>
                  </a:cubicBezTo>
                  <a:cubicBezTo>
                    <a:pt x="4222143" y="92765"/>
                    <a:pt x="4261811" y="87464"/>
                    <a:pt x="4301656" y="87464"/>
                  </a:cubicBezTo>
                  <a:cubicBezTo>
                    <a:pt x="4477587" y="87464"/>
                    <a:pt x="4438472" y="93321"/>
                    <a:pt x="4564049" y="103367"/>
                  </a:cubicBezTo>
                  <a:cubicBezTo>
                    <a:pt x="4603767" y="106544"/>
                    <a:pt x="4643612" y="108009"/>
                    <a:pt x="4683319" y="111318"/>
                  </a:cubicBezTo>
                  <a:cubicBezTo>
                    <a:pt x="4707237" y="113311"/>
                    <a:pt x="4731011" y="116757"/>
                    <a:pt x="4754880" y="119270"/>
                  </a:cubicBezTo>
                  <a:lnTo>
                    <a:pt x="4834393" y="127221"/>
                  </a:lnTo>
                  <a:cubicBezTo>
                    <a:pt x="4935110" y="121920"/>
                    <a:pt x="5037059" y="127898"/>
                    <a:pt x="5136543" y="111318"/>
                  </a:cubicBezTo>
                  <a:cubicBezTo>
                    <a:pt x="5152446" y="108668"/>
                    <a:pt x="5168159" y="104342"/>
                    <a:pt x="5184251" y="103367"/>
                  </a:cubicBezTo>
                  <a:cubicBezTo>
                    <a:pt x="5255731" y="99035"/>
                    <a:pt x="5327374" y="98066"/>
                    <a:pt x="5398936" y="95416"/>
                  </a:cubicBezTo>
                  <a:cubicBezTo>
                    <a:pt x="5526575" y="77180"/>
                    <a:pt x="5372964" y="97493"/>
                    <a:pt x="5597719" y="79513"/>
                  </a:cubicBezTo>
                  <a:cubicBezTo>
                    <a:pt x="5616401" y="78019"/>
                    <a:pt x="5634801" y="74039"/>
                    <a:pt x="5653378" y="71562"/>
                  </a:cubicBezTo>
                  <a:lnTo>
                    <a:pt x="5716988" y="63610"/>
                  </a:lnTo>
                  <a:cubicBezTo>
                    <a:pt x="5804452" y="66261"/>
                    <a:pt x="5891877" y="71562"/>
                    <a:pt x="5979381" y="71562"/>
                  </a:cubicBezTo>
                  <a:cubicBezTo>
                    <a:pt x="6076853" y="71562"/>
                    <a:pt x="6209241" y="57323"/>
                    <a:pt x="6305385" y="47708"/>
                  </a:cubicBezTo>
                  <a:cubicBezTo>
                    <a:pt x="6331889" y="45057"/>
                    <a:pt x="6358305" y="41276"/>
                    <a:pt x="6384898" y="39756"/>
                  </a:cubicBezTo>
                  <a:cubicBezTo>
                    <a:pt x="6451104" y="35973"/>
                    <a:pt x="6517419" y="34455"/>
                    <a:pt x="6583680" y="31805"/>
                  </a:cubicBezTo>
                  <a:cubicBezTo>
                    <a:pt x="6802639" y="11901"/>
                    <a:pt x="6563518" y="31674"/>
                    <a:pt x="7005099" y="15903"/>
                  </a:cubicBezTo>
                  <a:cubicBezTo>
                    <a:pt x="7084669" y="13061"/>
                    <a:pt x="7109984" y="8755"/>
                    <a:pt x="7180028" y="0"/>
                  </a:cubicBezTo>
                  <a:lnTo>
                    <a:pt x="7450372" y="7951"/>
                  </a:lnTo>
                  <a:cubicBezTo>
                    <a:pt x="7495473" y="9720"/>
                    <a:pt x="7540542" y="12441"/>
                    <a:pt x="7585545" y="15903"/>
                  </a:cubicBezTo>
                  <a:cubicBezTo>
                    <a:pt x="7609475" y="17744"/>
                    <a:pt x="7633119" y="23054"/>
                    <a:pt x="7657106" y="23854"/>
                  </a:cubicBezTo>
                  <a:cubicBezTo>
                    <a:pt x="7792229" y="28358"/>
                    <a:pt x="7927451" y="29155"/>
                    <a:pt x="8062623" y="31805"/>
                  </a:cubicBezTo>
                  <a:cubicBezTo>
                    <a:pt x="8208503" y="52644"/>
                    <a:pt x="7999768" y="23937"/>
                    <a:pt x="8213698" y="47708"/>
                  </a:cubicBezTo>
                  <a:cubicBezTo>
                    <a:pt x="8229721" y="49488"/>
                    <a:pt x="8245383" y="53879"/>
                    <a:pt x="8261406" y="55659"/>
                  </a:cubicBezTo>
                  <a:cubicBezTo>
                    <a:pt x="8293126" y="59183"/>
                    <a:pt x="8325016" y="60960"/>
                    <a:pt x="8356821" y="63610"/>
                  </a:cubicBezTo>
                  <a:lnTo>
                    <a:pt x="8619214" y="55659"/>
                  </a:lnTo>
                  <a:cubicBezTo>
                    <a:pt x="8664313" y="53855"/>
                    <a:pt x="8709251" y="47708"/>
                    <a:pt x="8754386" y="47708"/>
                  </a:cubicBezTo>
                  <a:cubicBezTo>
                    <a:pt x="8836592" y="47708"/>
                    <a:pt x="8918713" y="53009"/>
                    <a:pt x="9000877" y="55659"/>
                  </a:cubicBezTo>
                  <a:cubicBezTo>
                    <a:pt x="9006178" y="63610"/>
                    <a:pt x="9012898" y="70780"/>
                    <a:pt x="9016779" y="79513"/>
                  </a:cubicBezTo>
                  <a:cubicBezTo>
                    <a:pt x="9023587" y="94831"/>
                    <a:pt x="9027381" y="111318"/>
                    <a:pt x="9032682" y="127221"/>
                  </a:cubicBezTo>
                  <a:cubicBezTo>
                    <a:pt x="9044087" y="161437"/>
                    <a:pt x="9038602" y="142951"/>
                    <a:pt x="9048585" y="182880"/>
                  </a:cubicBezTo>
                  <a:cubicBezTo>
                    <a:pt x="9051235" y="206734"/>
                    <a:pt x="9052887" y="230720"/>
                    <a:pt x="9056536" y="254442"/>
                  </a:cubicBezTo>
                  <a:cubicBezTo>
                    <a:pt x="9058198" y="265243"/>
                    <a:pt x="9064487" y="275319"/>
                    <a:pt x="9064487" y="286247"/>
                  </a:cubicBezTo>
                  <a:cubicBezTo>
                    <a:pt x="9064487" y="373751"/>
                    <a:pt x="9061390" y="461270"/>
                    <a:pt x="9056536" y="548640"/>
                  </a:cubicBezTo>
                  <a:cubicBezTo>
                    <a:pt x="9056071" y="557009"/>
                    <a:pt x="9052333" y="564997"/>
                    <a:pt x="9048585" y="572494"/>
                  </a:cubicBezTo>
                  <a:cubicBezTo>
                    <a:pt x="9038740" y="592183"/>
                    <a:pt x="9029275" y="603163"/>
                    <a:pt x="9008828" y="612250"/>
                  </a:cubicBezTo>
                  <a:cubicBezTo>
                    <a:pt x="8993510" y="619058"/>
                    <a:pt x="8977023" y="622852"/>
                    <a:pt x="8961120" y="628153"/>
                  </a:cubicBezTo>
                  <a:cubicBezTo>
                    <a:pt x="8953169" y="630803"/>
                    <a:pt x="8945596" y="635178"/>
                    <a:pt x="8937266" y="636104"/>
                  </a:cubicBezTo>
                  <a:lnTo>
                    <a:pt x="8865705" y="644056"/>
                  </a:lnTo>
                  <a:cubicBezTo>
                    <a:pt x="8839215" y="646845"/>
                    <a:pt x="8812756" y="650039"/>
                    <a:pt x="8786192" y="652007"/>
                  </a:cubicBezTo>
                  <a:cubicBezTo>
                    <a:pt x="8741180" y="655341"/>
                    <a:pt x="8696118" y="658154"/>
                    <a:pt x="8651019" y="659958"/>
                  </a:cubicBezTo>
                  <a:lnTo>
                    <a:pt x="8388626" y="667910"/>
                  </a:lnTo>
                  <a:lnTo>
                    <a:pt x="7482178" y="659958"/>
                  </a:lnTo>
                  <a:cubicBezTo>
                    <a:pt x="7097274" y="654498"/>
                    <a:pt x="7432118" y="644850"/>
                    <a:pt x="7084612" y="659958"/>
                  </a:cubicBezTo>
                  <a:cubicBezTo>
                    <a:pt x="6798465" y="649739"/>
                    <a:pt x="6840379" y="646970"/>
                    <a:pt x="6496216" y="659958"/>
                  </a:cubicBezTo>
                  <a:cubicBezTo>
                    <a:pt x="6477488" y="660665"/>
                    <a:pt x="6459278" y="667032"/>
                    <a:pt x="6440557" y="667910"/>
                  </a:cubicBezTo>
                  <a:cubicBezTo>
                    <a:pt x="6289555" y="674988"/>
                    <a:pt x="5987332" y="683812"/>
                    <a:pt x="5987332" y="683812"/>
                  </a:cubicBezTo>
                  <a:cubicBezTo>
                    <a:pt x="5966129" y="686462"/>
                    <a:pt x="5945059" y="690610"/>
                    <a:pt x="5923722" y="691763"/>
                  </a:cubicBezTo>
                  <a:cubicBezTo>
                    <a:pt x="5602277" y="709139"/>
                    <a:pt x="5788759" y="687762"/>
                    <a:pt x="5629524" y="707666"/>
                  </a:cubicBezTo>
                  <a:lnTo>
                    <a:pt x="5112689" y="699715"/>
                  </a:lnTo>
                  <a:cubicBezTo>
                    <a:pt x="5093955" y="699195"/>
                    <a:pt x="5075741" y="692832"/>
                    <a:pt x="5057030" y="691763"/>
                  </a:cubicBezTo>
                  <a:cubicBezTo>
                    <a:pt x="4982891" y="687526"/>
                    <a:pt x="4908605" y="686462"/>
                    <a:pt x="4834393" y="683812"/>
                  </a:cubicBezTo>
                  <a:cubicBezTo>
                    <a:pt x="4618688" y="647862"/>
                    <a:pt x="4771214" y="668611"/>
                    <a:pt x="4373218" y="659958"/>
                  </a:cubicBezTo>
                  <a:cubicBezTo>
                    <a:pt x="4235102" y="636940"/>
                    <a:pt x="4363845" y="655222"/>
                    <a:pt x="4063117" y="659958"/>
                  </a:cubicBezTo>
                  <a:lnTo>
                    <a:pt x="3315694" y="667910"/>
                  </a:lnTo>
                  <a:cubicBezTo>
                    <a:pt x="3291840" y="670560"/>
                    <a:pt x="3267892" y="672467"/>
                    <a:pt x="3244132" y="675861"/>
                  </a:cubicBezTo>
                  <a:cubicBezTo>
                    <a:pt x="3176349" y="685544"/>
                    <a:pt x="3231137" y="684596"/>
                    <a:pt x="3148717" y="691763"/>
                  </a:cubicBezTo>
                  <a:cubicBezTo>
                    <a:pt x="3106387" y="695444"/>
                    <a:pt x="3063903" y="697064"/>
                    <a:pt x="3021496" y="699715"/>
                  </a:cubicBezTo>
                  <a:cubicBezTo>
                    <a:pt x="2965428" y="710928"/>
                    <a:pt x="2950274" y="715617"/>
                    <a:pt x="2878372" y="715617"/>
                  </a:cubicBezTo>
                  <a:cubicBezTo>
                    <a:pt x="2714024" y="715617"/>
                    <a:pt x="2549719" y="710316"/>
                    <a:pt x="2385392" y="707666"/>
                  </a:cubicBezTo>
                  <a:lnTo>
                    <a:pt x="2194560" y="699715"/>
                  </a:lnTo>
                  <a:cubicBezTo>
                    <a:pt x="2167969" y="698151"/>
                    <a:pt x="2141478" y="695067"/>
                    <a:pt x="2115047" y="691763"/>
                  </a:cubicBezTo>
                  <a:cubicBezTo>
                    <a:pt x="2099049" y="689763"/>
                    <a:pt x="2083425" y="684884"/>
                    <a:pt x="2067339" y="683812"/>
                  </a:cubicBezTo>
                  <a:cubicBezTo>
                    <a:pt x="1862460" y="670154"/>
                    <a:pt x="1379646" y="669147"/>
                    <a:pt x="1288112" y="667910"/>
                  </a:cubicBezTo>
                  <a:cubicBezTo>
                    <a:pt x="1227152" y="665259"/>
                    <a:pt x="1166250" y="659958"/>
                    <a:pt x="1105232" y="659958"/>
                  </a:cubicBezTo>
                  <a:cubicBezTo>
                    <a:pt x="975335" y="659958"/>
                    <a:pt x="806827" y="665176"/>
                    <a:pt x="667910" y="675861"/>
                  </a:cubicBezTo>
                  <a:cubicBezTo>
                    <a:pt x="553227" y="684682"/>
                    <a:pt x="626391" y="680745"/>
                    <a:pt x="532738" y="691763"/>
                  </a:cubicBezTo>
                  <a:cubicBezTo>
                    <a:pt x="506284" y="694875"/>
                    <a:pt x="479729" y="697064"/>
                    <a:pt x="453225" y="699715"/>
                  </a:cubicBezTo>
                  <a:cubicBezTo>
                    <a:pt x="379695" y="698005"/>
                    <a:pt x="189687" y="713342"/>
                    <a:pt x="71562" y="683812"/>
                  </a:cubicBezTo>
                  <a:cubicBezTo>
                    <a:pt x="63431" y="681779"/>
                    <a:pt x="55659" y="678511"/>
                    <a:pt x="47708" y="675861"/>
                  </a:cubicBezTo>
                  <a:cubicBezTo>
                    <a:pt x="39757" y="670560"/>
                    <a:pt x="30611" y="666715"/>
                    <a:pt x="23854" y="659958"/>
                  </a:cubicBezTo>
                  <a:cubicBezTo>
                    <a:pt x="5552" y="641655"/>
                    <a:pt x="6083" y="628629"/>
                    <a:pt x="0" y="604299"/>
                  </a:cubicBezTo>
                  <a:cubicBezTo>
                    <a:pt x="480" y="599496"/>
                    <a:pt x="-3801" y="516735"/>
                    <a:pt x="23854" y="500932"/>
                  </a:cubicBezTo>
                  <a:cubicBezTo>
                    <a:pt x="35588" y="494227"/>
                    <a:pt x="50359" y="495631"/>
                    <a:pt x="63611" y="492981"/>
                  </a:cubicBezTo>
                  <a:cubicBezTo>
                    <a:pt x="91884" y="478844"/>
                    <a:pt x="91969" y="476927"/>
                    <a:pt x="119270" y="469127"/>
                  </a:cubicBezTo>
                  <a:cubicBezTo>
                    <a:pt x="156184" y="458581"/>
                    <a:pt x="155834" y="461033"/>
                    <a:pt x="198783" y="453224"/>
                  </a:cubicBezTo>
                  <a:cubicBezTo>
                    <a:pt x="212079" y="450806"/>
                    <a:pt x="225346" y="448205"/>
                    <a:pt x="238539" y="445273"/>
                  </a:cubicBezTo>
                  <a:cubicBezTo>
                    <a:pt x="249207" y="442902"/>
                    <a:pt x="259593" y="439277"/>
                    <a:pt x="270345" y="437322"/>
                  </a:cubicBezTo>
                  <a:cubicBezTo>
                    <a:pt x="308735" y="430342"/>
                    <a:pt x="359919" y="425848"/>
                    <a:pt x="397566" y="421419"/>
                  </a:cubicBezTo>
                  <a:cubicBezTo>
                    <a:pt x="418788" y="418922"/>
                    <a:pt x="439855" y="414889"/>
                    <a:pt x="461176" y="413468"/>
                  </a:cubicBezTo>
                  <a:cubicBezTo>
                    <a:pt x="519417" y="409585"/>
                    <a:pt x="577844" y="409083"/>
                    <a:pt x="636105" y="405516"/>
                  </a:cubicBezTo>
                  <a:cubicBezTo>
                    <a:pt x="707729" y="401131"/>
                    <a:pt x="850790" y="389614"/>
                    <a:pt x="850790" y="389614"/>
                  </a:cubicBezTo>
                  <a:cubicBezTo>
                    <a:pt x="861392" y="386964"/>
                    <a:pt x="871709" y="382624"/>
                    <a:pt x="882595" y="381663"/>
                  </a:cubicBezTo>
                  <a:cubicBezTo>
                    <a:pt x="1151224" y="357960"/>
                    <a:pt x="1043248" y="391721"/>
                    <a:pt x="1144988" y="357809"/>
                  </a:cubicBezTo>
                  <a:cubicBezTo>
                    <a:pt x="1152939" y="352508"/>
                    <a:pt x="1162085" y="348663"/>
                    <a:pt x="1168842" y="341906"/>
                  </a:cubicBezTo>
                  <a:cubicBezTo>
                    <a:pt x="1181799" y="328949"/>
                    <a:pt x="1188384" y="311445"/>
                    <a:pt x="1192696" y="294198"/>
                  </a:cubicBezTo>
                  <a:cubicBezTo>
                    <a:pt x="1207924" y="233284"/>
                    <a:pt x="1171492" y="182880"/>
                    <a:pt x="1176793" y="159026"/>
                  </a:cubicBezTo>
                  <a:close/>
                </a:path>
              </a:pathLst>
            </a:custGeom>
            <a:solidFill>
              <a:srgbClr val="FFFF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53450" y="1905000"/>
              <a:ext cx="9196422" cy="857348"/>
            </a:xfrm>
            <a:custGeom>
              <a:avLst/>
              <a:gdLst>
                <a:gd name="connsiteX0" fmla="*/ 650450 w 9078013"/>
                <a:gd name="connsiteY0" fmla="*/ 113121 h 716437"/>
                <a:gd name="connsiteX1" fmla="*/ 744718 w 9078013"/>
                <a:gd name="connsiteY1" fmla="*/ 122548 h 716437"/>
                <a:gd name="connsiteX2" fmla="*/ 791852 w 9078013"/>
                <a:gd name="connsiteY2" fmla="*/ 131975 h 716437"/>
                <a:gd name="connsiteX3" fmla="*/ 895547 w 9078013"/>
                <a:gd name="connsiteY3" fmla="*/ 141402 h 716437"/>
                <a:gd name="connsiteX4" fmla="*/ 1263192 w 9078013"/>
                <a:gd name="connsiteY4" fmla="*/ 131975 h 716437"/>
                <a:gd name="connsiteX5" fmla="*/ 1329180 w 9078013"/>
                <a:gd name="connsiteY5" fmla="*/ 113121 h 716437"/>
                <a:gd name="connsiteX6" fmla="*/ 1385740 w 9078013"/>
                <a:gd name="connsiteY6" fmla="*/ 103695 h 716437"/>
                <a:gd name="connsiteX7" fmla="*/ 1470582 w 9078013"/>
                <a:gd name="connsiteY7" fmla="*/ 84841 h 716437"/>
                <a:gd name="connsiteX8" fmla="*/ 1668544 w 9078013"/>
                <a:gd name="connsiteY8" fmla="*/ 75414 h 716437"/>
                <a:gd name="connsiteX9" fmla="*/ 1715679 w 9078013"/>
                <a:gd name="connsiteY9" fmla="*/ 65987 h 716437"/>
                <a:gd name="connsiteX10" fmla="*/ 2215299 w 9078013"/>
                <a:gd name="connsiteY10" fmla="*/ 84841 h 716437"/>
                <a:gd name="connsiteX11" fmla="*/ 2837468 w 9078013"/>
                <a:gd name="connsiteY11" fmla="*/ 94268 h 716437"/>
                <a:gd name="connsiteX12" fmla="*/ 3610466 w 9078013"/>
                <a:gd name="connsiteY12" fmla="*/ 94268 h 716437"/>
                <a:gd name="connsiteX13" fmla="*/ 4100660 w 9078013"/>
                <a:gd name="connsiteY13" fmla="*/ 84841 h 716437"/>
                <a:gd name="connsiteX14" fmla="*/ 4289196 w 9078013"/>
                <a:gd name="connsiteY14" fmla="*/ 65987 h 716437"/>
                <a:gd name="connsiteX15" fmla="*/ 4458879 w 9078013"/>
                <a:gd name="connsiteY15" fmla="*/ 47134 h 716437"/>
                <a:gd name="connsiteX16" fmla="*/ 4864231 w 9078013"/>
                <a:gd name="connsiteY16" fmla="*/ 65987 h 716437"/>
                <a:gd name="connsiteX17" fmla="*/ 4930219 w 9078013"/>
                <a:gd name="connsiteY17" fmla="*/ 75414 h 716437"/>
                <a:gd name="connsiteX18" fmla="*/ 5033914 w 9078013"/>
                <a:gd name="connsiteY18" fmla="*/ 84841 h 716437"/>
                <a:gd name="connsiteX19" fmla="*/ 5213023 w 9078013"/>
                <a:gd name="connsiteY19" fmla="*/ 94268 h 716437"/>
                <a:gd name="connsiteX20" fmla="*/ 5401559 w 9078013"/>
                <a:gd name="connsiteY20" fmla="*/ 113121 h 716437"/>
                <a:gd name="connsiteX21" fmla="*/ 5608949 w 9078013"/>
                <a:gd name="connsiteY21" fmla="*/ 103695 h 716437"/>
                <a:gd name="connsiteX22" fmla="*/ 5684363 w 9078013"/>
                <a:gd name="connsiteY22" fmla="*/ 94268 h 716437"/>
                <a:gd name="connsiteX23" fmla="*/ 5957740 w 9078013"/>
                <a:gd name="connsiteY23" fmla="*/ 75414 h 716437"/>
                <a:gd name="connsiteX24" fmla="*/ 6655324 w 9078013"/>
                <a:gd name="connsiteY24" fmla="*/ 84841 h 716437"/>
                <a:gd name="connsiteX25" fmla="*/ 7126664 w 9078013"/>
                <a:gd name="connsiteY25" fmla="*/ 65987 h 716437"/>
                <a:gd name="connsiteX26" fmla="*/ 7475456 w 9078013"/>
                <a:gd name="connsiteY26" fmla="*/ 37707 h 716437"/>
                <a:gd name="connsiteX27" fmla="*/ 8059918 w 9078013"/>
                <a:gd name="connsiteY27" fmla="*/ 28280 h 716437"/>
                <a:gd name="connsiteX28" fmla="*/ 8455843 w 9078013"/>
                <a:gd name="connsiteY28" fmla="*/ 0 h 716437"/>
                <a:gd name="connsiteX29" fmla="*/ 8653806 w 9078013"/>
                <a:gd name="connsiteY29" fmla="*/ 9426 h 716437"/>
                <a:gd name="connsiteX30" fmla="*/ 8842342 w 9078013"/>
                <a:gd name="connsiteY30" fmla="*/ 28280 h 716437"/>
                <a:gd name="connsiteX31" fmla="*/ 8983744 w 9078013"/>
                <a:gd name="connsiteY31" fmla="*/ 47134 h 716437"/>
                <a:gd name="connsiteX32" fmla="*/ 9030879 w 9078013"/>
                <a:gd name="connsiteY32" fmla="*/ 56560 h 716437"/>
                <a:gd name="connsiteX33" fmla="*/ 9049732 w 9078013"/>
                <a:gd name="connsiteY33" fmla="*/ 84841 h 716437"/>
                <a:gd name="connsiteX34" fmla="*/ 9078013 w 9078013"/>
                <a:gd name="connsiteY34" fmla="*/ 179109 h 716437"/>
                <a:gd name="connsiteX35" fmla="*/ 9068586 w 9078013"/>
                <a:gd name="connsiteY35" fmla="*/ 235670 h 716437"/>
                <a:gd name="connsiteX36" fmla="*/ 9021452 w 9078013"/>
                <a:gd name="connsiteY36" fmla="*/ 282804 h 716437"/>
                <a:gd name="connsiteX37" fmla="*/ 8993171 w 9078013"/>
                <a:gd name="connsiteY37" fmla="*/ 311084 h 716437"/>
                <a:gd name="connsiteX38" fmla="*/ 8964891 w 9078013"/>
                <a:gd name="connsiteY38" fmla="*/ 320511 h 716437"/>
                <a:gd name="connsiteX39" fmla="*/ 8663233 w 9078013"/>
                <a:gd name="connsiteY39" fmla="*/ 339365 h 716437"/>
                <a:gd name="connsiteX40" fmla="*/ 8606672 w 9078013"/>
                <a:gd name="connsiteY40" fmla="*/ 348791 h 716437"/>
                <a:gd name="connsiteX41" fmla="*/ 8182466 w 9078013"/>
                <a:gd name="connsiteY41" fmla="*/ 367645 h 716437"/>
                <a:gd name="connsiteX42" fmla="*/ 7918516 w 9078013"/>
                <a:gd name="connsiteY42" fmla="*/ 358218 h 716437"/>
                <a:gd name="connsiteX43" fmla="*/ 7861955 w 9078013"/>
                <a:gd name="connsiteY43" fmla="*/ 348791 h 716437"/>
                <a:gd name="connsiteX44" fmla="*/ 7786540 w 9078013"/>
                <a:gd name="connsiteY44" fmla="*/ 339365 h 716437"/>
                <a:gd name="connsiteX45" fmla="*/ 7645138 w 9078013"/>
                <a:gd name="connsiteY45" fmla="*/ 329938 h 716437"/>
                <a:gd name="connsiteX46" fmla="*/ 7513163 w 9078013"/>
                <a:gd name="connsiteY46" fmla="*/ 311084 h 716437"/>
                <a:gd name="connsiteX47" fmla="*/ 7456602 w 9078013"/>
                <a:gd name="connsiteY47" fmla="*/ 301657 h 716437"/>
                <a:gd name="connsiteX48" fmla="*/ 7211505 w 9078013"/>
                <a:gd name="connsiteY48" fmla="*/ 282804 h 716437"/>
                <a:gd name="connsiteX49" fmla="*/ 7173798 w 9078013"/>
                <a:gd name="connsiteY49" fmla="*/ 273377 h 716437"/>
                <a:gd name="connsiteX50" fmla="*/ 6985262 w 9078013"/>
                <a:gd name="connsiteY50" fmla="*/ 254523 h 716437"/>
                <a:gd name="connsiteX51" fmla="*/ 6825006 w 9078013"/>
                <a:gd name="connsiteY51" fmla="*/ 235670 h 716437"/>
                <a:gd name="connsiteX52" fmla="*/ 6768446 w 9078013"/>
                <a:gd name="connsiteY52" fmla="*/ 226243 h 716437"/>
                <a:gd name="connsiteX53" fmla="*/ 6561056 w 9078013"/>
                <a:gd name="connsiteY53" fmla="*/ 235670 h 716437"/>
                <a:gd name="connsiteX54" fmla="*/ 6513922 w 9078013"/>
                <a:gd name="connsiteY54" fmla="*/ 245097 h 716437"/>
                <a:gd name="connsiteX55" fmla="*/ 6410227 w 9078013"/>
                <a:gd name="connsiteY55" fmla="*/ 254523 h 716437"/>
                <a:gd name="connsiteX56" fmla="*/ 6372520 w 9078013"/>
                <a:gd name="connsiteY56" fmla="*/ 263950 h 716437"/>
                <a:gd name="connsiteX57" fmla="*/ 6344239 w 9078013"/>
                <a:gd name="connsiteY57" fmla="*/ 282804 h 716437"/>
                <a:gd name="connsiteX58" fmla="*/ 6259398 w 9078013"/>
                <a:gd name="connsiteY58" fmla="*/ 292231 h 716437"/>
                <a:gd name="connsiteX59" fmla="*/ 6221691 w 9078013"/>
                <a:gd name="connsiteY59" fmla="*/ 301657 h 716437"/>
                <a:gd name="connsiteX60" fmla="*/ 6174557 w 9078013"/>
                <a:gd name="connsiteY60" fmla="*/ 311084 h 716437"/>
                <a:gd name="connsiteX61" fmla="*/ 6117996 w 9078013"/>
                <a:gd name="connsiteY61" fmla="*/ 329938 h 716437"/>
                <a:gd name="connsiteX62" fmla="*/ 6089716 w 9078013"/>
                <a:gd name="connsiteY62" fmla="*/ 339365 h 716437"/>
                <a:gd name="connsiteX63" fmla="*/ 6052008 w 9078013"/>
                <a:gd name="connsiteY63" fmla="*/ 424206 h 716437"/>
                <a:gd name="connsiteX64" fmla="*/ 6023728 w 9078013"/>
                <a:gd name="connsiteY64" fmla="*/ 499620 h 716437"/>
                <a:gd name="connsiteX65" fmla="*/ 6014301 w 9078013"/>
                <a:gd name="connsiteY65" fmla="*/ 527901 h 716437"/>
                <a:gd name="connsiteX66" fmla="*/ 5948314 w 9078013"/>
                <a:gd name="connsiteY66" fmla="*/ 612742 h 716437"/>
                <a:gd name="connsiteX67" fmla="*/ 5891753 w 9078013"/>
                <a:gd name="connsiteY67" fmla="*/ 631596 h 716437"/>
                <a:gd name="connsiteX68" fmla="*/ 5825765 w 9078013"/>
                <a:gd name="connsiteY68" fmla="*/ 650449 h 716437"/>
                <a:gd name="connsiteX69" fmla="*/ 5627802 w 9078013"/>
                <a:gd name="connsiteY69" fmla="*/ 669303 h 716437"/>
                <a:gd name="connsiteX70" fmla="*/ 5090474 w 9078013"/>
                <a:gd name="connsiteY70" fmla="*/ 659876 h 716437"/>
                <a:gd name="connsiteX71" fmla="*/ 4958499 w 9078013"/>
                <a:gd name="connsiteY71" fmla="*/ 650449 h 716437"/>
                <a:gd name="connsiteX72" fmla="*/ 4581427 w 9078013"/>
                <a:gd name="connsiteY72" fmla="*/ 631596 h 716437"/>
                <a:gd name="connsiteX73" fmla="*/ 4138367 w 9078013"/>
                <a:gd name="connsiteY73" fmla="*/ 612742 h 716437"/>
                <a:gd name="connsiteX74" fmla="*/ 4025246 w 9078013"/>
                <a:gd name="connsiteY74" fmla="*/ 593888 h 716437"/>
                <a:gd name="connsiteX75" fmla="*/ 3836709 w 9078013"/>
                <a:gd name="connsiteY75" fmla="*/ 584462 h 716437"/>
                <a:gd name="connsiteX76" fmla="*/ 3808429 w 9078013"/>
                <a:gd name="connsiteY76" fmla="*/ 575035 h 716437"/>
                <a:gd name="connsiteX77" fmla="*/ 3582186 w 9078013"/>
                <a:gd name="connsiteY77" fmla="*/ 584462 h 716437"/>
                <a:gd name="connsiteX78" fmla="*/ 3440784 w 9078013"/>
                <a:gd name="connsiteY78" fmla="*/ 622169 h 716437"/>
                <a:gd name="connsiteX79" fmla="*/ 3393650 w 9078013"/>
                <a:gd name="connsiteY79" fmla="*/ 631596 h 716437"/>
                <a:gd name="connsiteX80" fmla="*/ 3299382 w 9078013"/>
                <a:gd name="connsiteY80" fmla="*/ 659876 h 716437"/>
                <a:gd name="connsiteX81" fmla="*/ 3110846 w 9078013"/>
                <a:gd name="connsiteY81" fmla="*/ 688156 h 716437"/>
                <a:gd name="connsiteX82" fmla="*/ 2894029 w 9078013"/>
                <a:gd name="connsiteY82" fmla="*/ 707010 h 716437"/>
                <a:gd name="connsiteX83" fmla="*/ 2460396 w 9078013"/>
                <a:gd name="connsiteY83" fmla="*/ 716437 h 716437"/>
                <a:gd name="connsiteX84" fmla="*/ 1932495 w 9078013"/>
                <a:gd name="connsiteY84" fmla="*/ 707010 h 716437"/>
                <a:gd name="connsiteX85" fmla="*/ 1838227 w 9078013"/>
                <a:gd name="connsiteY85" fmla="*/ 697583 h 716437"/>
                <a:gd name="connsiteX86" fmla="*/ 1649691 w 9078013"/>
                <a:gd name="connsiteY86" fmla="*/ 707010 h 716437"/>
                <a:gd name="connsiteX87" fmla="*/ 1150070 w 9078013"/>
                <a:gd name="connsiteY87" fmla="*/ 697583 h 716437"/>
                <a:gd name="connsiteX88" fmla="*/ 1074656 w 9078013"/>
                <a:gd name="connsiteY88" fmla="*/ 688156 h 716437"/>
                <a:gd name="connsiteX89" fmla="*/ 904973 w 9078013"/>
                <a:gd name="connsiteY89" fmla="*/ 669303 h 716437"/>
                <a:gd name="connsiteX90" fmla="*/ 320512 w 9078013"/>
                <a:gd name="connsiteY90" fmla="*/ 659876 h 716437"/>
                <a:gd name="connsiteX91" fmla="*/ 235670 w 9078013"/>
                <a:gd name="connsiteY91" fmla="*/ 650449 h 716437"/>
                <a:gd name="connsiteX92" fmla="*/ 150829 w 9078013"/>
                <a:gd name="connsiteY92" fmla="*/ 631596 h 716437"/>
                <a:gd name="connsiteX93" fmla="*/ 84841 w 9078013"/>
                <a:gd name="connsiteY93" fmla="*/ 612742 h 716437"/>
                <a:gd name="connsiteX94" fmla="*/ 56561 w 9078013"/>
                <a:gd name="connsiteY94" fmla="*/ 603315 h 716437"/>
                <a:gd name="connsiteX95" fmla="*/ 28281 w 9078013"/>
                <a:gd name="connsiteY95" fmla="*/ 584462 h 716437"/>
                <a:gd name="connsiteX96" fmla="*/ 18854 w 9078013"/>
                <a:gd name="connsiteY96" fmla="*/ 546754 h 716437"/>
                <a:gd name="connsiteX97" fmla="*/ 0 w 9078013"/>
                <a:gd name="connsiteY97" fmla="*/ 480767 h 716437"/>
                <a:gd name="connsiteX98" fmla="*/ 9427 w 9078013"/>
                <a:gd name="connsiteY98" fmla="*/ 443059 h 716437"/>
                <a:gd name="connsiteX99" fmla="*/ 94268 w 9078013"/>
                <a:gd name="connsiteY99" fmla="*/ 395925 h 716437"/>
                <a:gd name="connsiteX100" fmla="*/ 141402 w 9078013"/>
                <a:gd name="connsiteY100" fmla="*/ 377072 h 716437"/>
                <a:gd name="connsiteX101" fmla="*/ 179109 w 9078013"/>
                <a:gd name="connsiteY101" fmla="*/ 367645 h 716437"/>
                <a:gd name="connsiteX102" fmla="*/ 273377 w 9078013"/>
                <a:gd name="connsiteY102" fmla="*/ 348791 h 716437"/>
                <a:gd name="connsiteX103" fmla="*/ 320512 w 9078013"/>
                <a:gd name="connsiteY103" fmla="*/ 339365 h 716437"/>
                <a:gd name="connsiteX104" fmla="*/ 377072 w 9078013"/>
                <a:gd name="connsiteY104" fmla="*/ 329938 h 716437"/>
                <a:gd name="connsiteX105" fmla="*/ 405353 w 9078013"/>
                <a:gd name="connsiteY105" fmla="*/ 320511 h 716437"/>
                <a:gd name="connsiteX106" fmla="*/ 443060 w 9078013"/>
                <a:gd name="connsiteY106" fmla="*/ 311084 h 716437"/>
                <a:gd name="connsiteX107" fmla="*/ 471340 w 9078013"/>
                <a:gd name="connsiteY107" fmla="*/ 292231 h 716437"/>
                <a:gd name="connsiteX108" fmla="*/ 499621 w 9078013"/>
                <a:gd name="connsiteY108" fmla="*/ 282804 h 716437"/>
                <a:gd name="connsiteX109" fmla="*/ 537328 w 9078013"/>
                <a:gd name="connsiteY109" fmla="*/ 226243 h 716437"/>
                <a:gd name="connsiteX110" fmla="*/ 575035 w 9078013"/>
                <a:gd name="connsiteY110" fmla="*/ 150829 h 716437"/>
                <a:gd name="connsiteX111" fmla="*/ 603316 w 9078013"/>
                <a:gd name="connsiteY111" fmla="*/ 122548 h 716437"/>
                <a:gd name="connsiteX112" fmla="*/ 631596 w 9078013"/>
                <a:gd name="connsiteY112" fmla="*/ 65987 h 716437"/>
                <a:gd name="connsiteX113" fmla="*/ 650450 w 9078013"/>
                <a:gd name="connsiteY113" fmla="*/ 113121 h 71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9078013" h="716437">
                  <a:moveTo>
                    <a:pt x="650450" y="113121"/>
                  </a:moveTo>
                  <a:cubicBezTo>
                    <a:pt x="669304" y="122548"/>
                    <a:pt x="713416" y="118374"/>
                    <a:pt x="744718" y="122548"/>
                  </a:cubicBezTo>
                  <a:cubicBezTo>
                    <a:pt x="760600" y="124666"/>
                    <a:pt x="775953" y="129988"/>
                    <a:pt x="791852" y="131975"/>
                  </a:cubicBezTo>
                  <a:cubicBezTo>
                    <a:pt x="826292" y="136280"/>
                    <a:pt x="860982" y="138260"/>
                    <a:pt x="895547" y="141402"/>
                  </a:cubicBezTo>
                  <a:cubicBezTo>
                    <a:pt x="1018095" y="138260"/>
                    <a:pt x="1140736" y="137671"/>
                    <a:pt x="1263192" y="131975"/>
                  </a:cubicBezTo>
                  <a:cubicBezTo>
                    <a:pt x="1289157" y="130767"/>
                    <a:pt x="1305008" y="118492"/>
                    <a:pt x="1329180" y="113121"/>
                  </a:cubicBezTo>
                  <a:cubicBezTo>
                    <a:pt x="1347838" y="108975"/>
                    <a:pt x="1366998" y="107443"/>
                    <a:pt x="1385740" y="103695"/>
                  </a:cubicBezTo>
                  <a:cubicBezTo>
                    <a:pt x="1412239" y="98395"/>
                    <a:pt x="1443828" y="86899"/>
                    <a:pt x="1470582" y="84841"/>
                  </a:cubicBezTo>
                  <a:cubicBezTo>
                    <a:pt x="1536450" y="79774"/>
                    <a:pt x="1602557" y="78556"/>
                    <a:pt x="1668544" y="75414"/>
                  </a:cubicBezTo>
                  <a:cubicBezTo>
                    <a:pt x="1684256" y="72272"/>
                    <a:pt x="1699656" y="65987"/>
                    <a:pt x="1715679" y="65987"/>
                  </a:cubicBezTo>
                  <a:cubicBezTo>
                    <a:pt x="2635412" y="65987"/>
                    <a:pt x="1722915" y="72831"/>
                    <a:pt x="2215299" y="84841"/>
                  </a:cubicBezTo>
                  <a:lnTo>
                    <a:pt x="2837468" y="94268"/>
                  </a:lnTo>
                  <a:cubicBezTo>
                    <a:pt x="3197713" y="115459"/>
                    <a:pt x="2959221" y="105401"/>
                    <a:pt x="3610466" y="94268"/>
                  </a:cubicBezTo>
                  <a:lnTo>
                    <a:pt x="4100660" y="84841"/>
                  </a:lnTo>
                  <a:cubicBezTo>
                    <a:pt x="4207198" y="67084"/>
                    <a:pt x="4123218" y="79266"/>
                    <a:pt x="4289196" y="65987"/>
                  </a:cubicBezTo>
                  <a:cubicBezTo>
                    <a:pt x="4393177" y="57668"/>
                    <a:pt x="4372515" y="59471"/>
                    <a:pt x="4458879" y="47134"/>
                  </a:cubicBezTo>
                  <a:lnTo>
                    <a:pt x="4864231" y="65987"/>
                  </a:lnTo>
                  <a:cubicBezTo>
                    <a:pt x="4886385" y="67691"/>
                    <a:pt x="4908136" y="72960"/>
                    <a:pt x="4930219" y="75414"/>
                  </a:cubicBezTo>
                  <a:cubicBezTo>
                    <a:pt x="4964714" y="79247"/>
                    <a:pt x="4999283" y="82532"/>
                    <a:pt x="5033914" y="84841"/>
                  </a:cubicBezTo>
                  <a:cubicBezTo>
                    <a:pt x="5093567" y="88818"/>
                    <a:pt x="5153413" y="89683"/>
                    <a:pt x="5213023" y="94268"/>
                  </a:cubicBezTo>
                  <a:cubicBezTo>
                    <a:pt x="5275996" y="99112"/>
                    <a:pt x="5401559" y="113121"/>
                    <a:pt x="5401559" y="113121"/>
                  </a:cubicBezTo>
                  <a:cubicBezTo>
                    <a:pt x="5470689" y="109979"/>
                    <a:pt x="5539901" y="108298"/>
                    <a:pt x="5608949" y="103695"/>
                  </a:cubicBezTo>
                  <a:cubicBezTo>
                    <a:pt x="5634227" y="102010"/>
                    <a:pt x="5659099" y="96139"/>
                    <a:pt x="5684363" y="94268"/>
                  </a:cubicBezTo>
                  <a:cubicBezTo>
                    <a:pt x="6069227" y="65759"/>
                    <a:pt x="5711958" y="99993"/>
                    <a:pt x="5957740" y="75414"/>
                  </a:cubicBezTo>
                  <a:lnTo>
                    <a:pt x="6655324" y="84841"/>
                  </a:lnTo>
                  <a:cubicBezTo>
                    <a:pt x="6726703" y="84841"/>
                    <a:pt x="7037051" y="70060"/>
                    <a:pt x="7126664" y="65987"/>
                  </a:cubicBezTo>
                  <a:cubicBezTo>
                    <a:pt x="7257579" y="47285"/>
                    <a:pt x="7292094" y="40665"/>
                    <a:pt x="7475456" y="37707"/>
                  </a:cubicBezTo>
                  <a:lnTo>
                    <a:pt x="8059918" y="28280"/>
                  </a:lnTo>
                  <a:cubicBezTo>
                    <a:pt x="8418367" y="8366"/>
                    <a:pt x="8287528" y="28050"/>
                    <a:pt x="8455843" y="0"/>
                  </a:cubicBezTo>
                  <a:lnTo>
                    <a:pt x="8653806" y="9426"/>
                  </a:lnTo>
                  <a:cubicBezTo>
                    <a:pt x="8708674" y="12855"/>
                    <a:pt x="8786268" y="22049"/>
                    <a:pt x="8842342" y="28280"/>
                  </a:cubicBezTo>
                  <a:cubicBezTo>
                    <a:pt x="8925589" y="49092"/>
                    <a:pt x="8835355" y="28586"/>
                    <a:pt x="8983744" y="47134"/>
                  </a:cubicBezTo>
                  <a:cubicBezTo>
                    <a:pt x="8999643" y="49121"/>
                    <a:pt x="9015167" y="53418"/>
                    <a:pt x="9030879" y="56560"/>
                  </a:cubicBezTo>
                  <a:cubicBezTo>
                    <a:pt x="9037163" y="65987"/>
                    <a:pt x="9045131" y="74488"/>
                    <a:pt x="9049732" y="84841"/>
                  </a:cubicBezTo>
                  <a:cubicBezTo>
                    <a:pt x="9062847" y="114351"/>
                    <a:pt x="9070178" y="147770"/>
                    <a:pt x="9078013" y="179109"/>
                  </a:cubicBezTo>
                  <a:cubicBezTo>
                    <a:pt x="9074871" y="197963"/>
                    <a:pt x="9074630" y="217537"/>
                    <a:pt x="9068586" y="235670"/>
                  </a:cubicBezTo>
                  <a:cubicBezTo>
                    <a:pt x="9057951" y="267574"/>
                    <a:pt x="9044655" y="263468"/>
                    <a:pt x="9021452" y="282804"/>
                  </a:cubicBezTo>
                  <a:cubicBezTo>
                    <a:pt x="9011210" y="291339"/>
                    <a:pt x="9004264" y="303689"/>
                    <a:pt x="8993171" y="311084"/>
                  </a:cubicBezTo>
                  <a:cubicBezTo>
                    <a:pt x="8984903" y="316596"/>
                    <a:pt x="8974728" y="319106"/>
                    <a:pt x="8964891" y="320511"/>
                  </a:cubicBezTo>
                  <a:cubicBezTo>
                    <a:pt x="8887852" y="331517"/>
                    <a:pt x="8719900" y="336667"/>
                    <a:pt x="8663233" y="339365"/>
                  </a:cubicBezTo>
                  <a:cubicBezTo>
                    <a:pt x="8644379" y="342507"/>
                    <a:pt x="8625655" y="346558"/>
                    <a:pt x="8606672" y="348791"/>
                  </a:cubicBezTo>
                  <a:cubicBezTo>
                    <a:pt x="8460201" y="366022"/>
                    <a:pt x="8341601" y="362964"/>
                    <a:pt x="8182466" y="367645"/>
                  </a:cubicBezTo>
                  <a:cubicBezTo>
                    <a:pt x="8094483" y="364503"/>
                    <a:pt x="8006404" y="363388"/>
                    <a:pt x="7918516" y="358218"/>
                  </a:cubicBezTo>
                  <a:cubicBezTo>
                    <a:pt x="7899435" y="357096"/>
                    <a:pt x="7880877" y="351494"/>
                    <a:pt x="7861955" y="348791"/>
                  </a:cubicBezTo>
                  <a:cubicBezTo>
                    <a:pt x="7836876" y="345208"/>
                    <a:pt x="7811779" y="341560"/>
                    <a:pt x="7786540" y="339365"/>
                  </a:cubicBezTo>
                  <a:cubicBezTo>
                    <a:pt x="7739479" y="335273"/>
                    <a:pt x="7692272" y="333080"/>
                    <a:pt x="7645138" y="329938"/>
                  </a:cubicBezTo>
                  <a:cubicBezTo>
                    <a:pt x="7551189" y="311148"/>
                    <a:pt x="7647517" y="328998"/>
                    <a:pt x="7513163" y="311084"/>
                  </a:cubicBezTo>
                  <a:cubicBezTo>
                    <a:pt x="7494217" y="308558"/>
                    <a:pt x="7475585" y="303890"/>
                    <a:pt x="7456602" y="301657"/>
                  </a:cubicBezTo>
                  <a:cubicBezTo>
                    <a:pt x="7384941" y="293227"/>
                    <a:pt x="7279907" y="287364"/>
                    <a:pt x="7211505" y="282804"/>
                  </a:cubicBezTo>
                  <a:cubicBezTo>
                    <a:pt x="7198936" y="279662"/>
                    <a:pt x="7186654" y="274984"/>
                    <a:pt x="7173798" y="273377"/>
                  </a:cubicBezTo>
                  <a:cubicBezTo>
                    <a:pt x="7111127" y="265543"/>
                    <a:pt x="6985262" y="254523"/>
                    <a:pt x="6985262" y="254523"/>
                  </a:cubicBezTo>
                  <a:cubicBezTo>
                    <a:pt x="6911226" y="229846"/>
                    <a:pt x="6984270" y="251597"/>
                    <a:pt x="6825006" y="235670"/>
                  </a:cubicBezTo>
                  <a:cubicBezTo>
                    <a:pt x="6805987" y="233768"/>
                    <a:pt x="6787299" y="229385"/>
                    <a:pt x="6768446" y="226243"/>
                  </a:cubicBezTo>
                  <a:cubicBezTo>
                    <a:pt x="6699316" y="229385"/>
                    <a:pt x="6630068" y="230558"/>
                    <a:pt x="6561056" y="235670"/>
                  </a:cubicBezTo>
                  <a:cubicBezTo>
                    <a:pt x="6545077" y="236854"/>
                    <a:pt x="6529821" y="243110"/>
                    <a:pt x="6513922" y="245097"/>
                  </a:cubicBezTo>
                  <a:cubicBezTo>
                    <a:pt x="6479482" y="249402"/>
                    <a:pt x="6444792" y="251381"/>
                    <a:pt x="6410227" y="254523"/>
                  </a:cubicBezTo>
                  <a:cubicBezTo>
                    <a:pt x="6397658" y="257665"/>
                    <a:pt x="6384428" y="258846"/>
                    <a:pt x="6372520" y="263950"/>
                  </a:cubicBezTo>
                  <a:cubicBezTo>
                    <a:pt x="6362106" y="268413"/>
                    <a:pt x="6355231" y="280056"/>
                    <a:pt x="6344239" y="282804"/>
                  </a:cubicBezTo>
                  <a:cubicBezTo>
                    <a:pt x="6316634" y="289705"/>
                    <a:pt x="6287678" y="289089"/>
                    <a:pt x="6259398" y="292231"/>
                  </a:cubicBezTo>
                  <a:cubicBezTo>
                    <a:pt x="6246829" y="295373"/>
                    <a:pt x="6234338" y="298847"/>
                    <a:pt x="6221691" y="301657"/>
                  </a:cubicBezTo>
                  <a:cubicBezTo>
                    <a:pt x="6206050" y="305133"/>
                    <a:pt x="6190015" y="306868"/>
                    <a:pt x="6174557" y="311084"/>
                  </a:cubicBezTo>
                  <a:cubicBezTo>
                    <a:pt x="6155384" y="316313"/>
                    <a:pt x="6136850" y="323653"/>
                    <a:pt x="6117996" y="329938"/>
                  </a:cubicBezTo>
                  <a:lnTo>
                    <a:pt x="6089716" y="339365"/>
                  </a:lnTo>
                  <a:cubicBezTo>
                    <a:pt x="6067279" y="406673"/>
                    <a:pt x="6081886" y="379389"/>
                    <a:pt x="6052008" y="424206"/>
                  </a:cubicBezTo>
                  <a:cubicBezTo>
                    <a:pt x="6033822" y="515143"/>
                    <a:pt x="6056093" y="434891"/>
                    <a:pt x="6023728" y="499620"/>
                  </a:cubicBezTo>
                  <a:cubicBezTo>
                    <a:pt x="6019284" y="508508"/>
                    <a:pt x="6019127" y="519215"/>
                    <a:pt x="6014301" y="527901"/>
                  </a:cubicBezTo>
                  <a:cubicBezTo>
                    <a:pt x="6006965" y="541107"/>
                    <a:pt x="5970398" y="600473"/>
                    <a:pt x="5948314" y="612742"/>
                  </a:cubicBezTo>
                  <a:cubicBezTo>
                    <a:pt x="5930941" y="622393"/>
                    <a:pt x="5910607" y="625312"/>
                    <a:pt x="5891753" y="631596"/>
                  </a:cubicBezTo>
                  <a:cubicBezTo>
                    <a:pt x="5870643" y="638633"/>
                    <a:pt x="5847737" y="647069"/>
                    <a:pt x="5825765" y="650449"/>
                  </a:cubicBezTo>
                  <a:cubicBezTo>
                    <a:pt x="5777528" y="657870"/>
                    <a:pt x="5670597" y="665737"/>
                    <a:pt x="5627802" y="669303"/>
                  </a:cubicBezTo>
                  <a:lnTo>
                    <a:pt x="5090474" y="659876"/>
                  </a:lnTo>
                  <a:cubicBezTo>
                    <a:pt x="5046388" y="658634"/>
                    <a:pt x="5002542" y="652767"/>
                    <a:pt x="4958499" y="650449"/>
                  </a:cubicBezTo>
                  <a:cubicBezTo>
                    <a:pt x="4374409" y="619707"/>
                    <a:pt x="5012822" y="658556"/>
                    <a:pt x="4581427" y="631596"/>
                  </a:cubicBezTo>
                  <a:cubicBezTo>
                    <a:pt x="4389434" y="599597"/>
                    <a:pt x="4600034" y="631979"/>
                    <a:pt x="4138367" y="612742"/>
                  </a:cubicBezTo>
                  <a:cubicBezTo>
                    <a:pt x="3973365" y="605867"/>
                    <a:pt x="4154131" y="604198"/>
                    <a:pt x="4025246" y="593888"/>
                  </a:cubicBezTo>
                  <a:cubicBezTo>
                    <a:pt x="3962522" y="588870"/>
                    <a:pt x="3899555" y="587604"/>
                    <a:pt x="3836709" y="584462"/>
                  </a:cubicBezTo>
                  <a:cubicBezTo>
                    <a:pt x="3827282" y="581320"/>
                    <a:pt x="3818366" y="575035"/>
                    <a:pt x="3808429" y="575035"/>
                  </a:cubicBezTo>
                  <a:cubicBezTo>
                    <a:pt x="3732949" y="575035"/>
                    <a:pt x="3657336" y="577417"/>
                    <a:pt x="3582186" y="584462"/>
                  </a:cubicBezTo>
                  <a:cubicBezTo>
                    <a:pt x="3558640" y="586669"/>
                    <a:pt x="3466301" y="615790"/>
                    <a:pt x="3440784" y="622169"/>
                  </a:cubicBezTo>
                  <a:cubicBezTo>
                    <a:pt x="3425240" y="626055"/>
                    <a:pt x="3409108" y="627380"/>
                    <a:pt x="3393650" y="631596"/>
                  </a:cubicBezTo>
                  <a:cubicBezTo>
                    <a:pt x="3327529" y="649629"/>
                    <a:pt x="3354589" y="648834"/>
                    <a:pt x="3299382" y="659876"/>
                  </a:cubicBezTo>
                  <a:cubicBezTo>
                    <a:pt x="3259811" y="667790"/>
                    <a:pt x="3120333" y="687102"/>
                    <a:pt x="3110846" y="688156"/>
                  </a:cubicBezTo>
                  <a:cubicBezTo>
                    <a:pt x="3032845" y="696823"/>
                    <a:pt x="2975843" y="704283"/>
                    <a:pt x="2894029" y="707010"/>
                  </a:cubicBezTo>
                  <a:cubicBezTo>
                    <a:pt x="2749531" y="711827"/>
                    <a:pt x="2604940" y="713295"/>
                    <a:pt x="2460396" y="716437"/>
                  </a:cubicBezTo>
                  <a:lnTo>
                    <a:pt x="1932495" y="707010"/>
                  </a:lnTo>
                  <a:cubicBezTo>
                    <a:pt x="1900930" y="706053"/>
                    <a:pt x="1869806" y="697583"/>
                    <a:pt x="1838227" y="697583"/>
                  </a:cubicBezTo>
                  <a:cubicBezTo>
                    <a:pt x="1775303" y="697583"/>
                    <a:pt x="1712536" y="703868"/>
                    <a:pt x="1649691" y="707010"/>
                  </a:cubicBezTo>
                  <a:lnTo>
                    <a:pt x="1150070" y="697583"/>
                  </a:lnTo>
                  <a:cubicBezTo>
                    <a:pt x="1124750" y="696753"/>
                    <a:pt x="1099823" y="691060"/>
                    <a:pt x="1074656" y="688156"/>
                  </a:cubicBezTo>
                  <a:cubicBezTo>
                    <a:pt x="1018122" y="681633"/>
                    <a:pt x="961875" y="670221"/>
                    <a:pt x="904973" y="669303"/>
                  </a:cubicBezTo>
                  <a:lnTo>
                    <a:pt x="320512" y="659876"/>
                  </a:lnTo>
                  <a:cubicBezTo>
                    <a:pt x="292231" y="656734"/>
                    <a:pt x="263839" y="654473"/>
                    <a:pt x="235670" y="650449"/>
                  </a:cubicBezTo>
                  <a:cubicBezTo>
                    <a:pt x="213696" y="647310"/>
                    <a:pt x="173463" y="637769"/>
                    <a:pt x="150829" y="631596"/>
                  </a:cubicBezTo>
                  <a:cubicBezTo>
                    <a:pt x="128759" y="625577"/>
                    <a:pt x="106752" y="619316"/>
                    <a:pt x="84841" y="612742"/>
                  </a:cubicBezTo>
                  <a:cubicBezTo>
                    <a:pt x="75323" y="609887"/>
                    <a:pt x="65449" y="607759"/>
                    <a:pt x="56561" y="603315"/>
                  </a:cubicBezTo>
                  <a:cubicBezTo>
                    <a:pt x="46428" y="598248"/>
                    <a:pt x="37708" y="590746"/>
                    <a:pt x="28281" y="584462"/>
                  </a:cubicBezTo>
                  <a:cubicBezTo>
                    <a:pt x="25139" y="571893"/>
                    <a:pt x="22413" y="559212"/>
                    <a:pt x="18854" y="546754"/>
                  </a:cubicBezTo>
                  <a:cubicBezTo>
                    <a:pt x="-8197" y="452076"/>
                    <a:pt x="29474" y="598661"/>
                    <a:pt x="0" y="480767"/>
                  </a:cubicBezTo>
                  <a:cubicBezTo>
                    <a:pt x="3142" y="468198"/>
                    <a:pt x="2999" y="454308"/>
                    <a:pt x="9427" y="443059"/>
                  </a:cubicBezTo>
                  <a:cubicBezTo>
                    <a:pt x="30533" y="406122"/>
                    <a:pt x="56703" y="410951"/>
                    <a:pt x="94268" y="395925"/>
                  </a:cubicBezTo>
                  <a:cubicBezTo>
                    <a:pt x="109979" y="389641"/>
                    <a:pt x="125349" y="382423"/>
                    <a:pt x="141402" y="377072"/>
                  </a:cubicBezTo>
                  <a:cubicBezTo>
                    <a:pt x="153693" y="372975"/>
                    <a:pt x="166441" y="370360"/>
                    <a:pt x="179109" y="367645"/>
                  </a:cubicBezTo>
                  <a:cubicBezTo>
                    <a:pt x="210443" y="360930"/>
                    <a:pt x="241954" y="355075"/>
                    <a:pt x="273377" y="348791"/>
                  </a:cubicBezTo>
                  <a:cubicBezTo>
                    <a:pt x="289089" y="345649"/>
                    <a:pt x="304707" y="341999"/>
                    <a:pt x="320512" y="339365"/>
                  </a:cubicBezTo>
                  <a:cubicBezTo>
                    <a:pt x="339365" y="336223"/>
                    <a:pt x="358414" y="334084"/>
                    <a:pt x="377072" y="329938"/>
                  </a:cubicBezTo>
                  <a:cubicBezTo>
                    <a:pt x="386772" y="327782"/>
                    <a:pt x="395798" y="323241"/>
                    <a:pt x="405353" y="320511"/>
                  </a:cubicBezTo>
                  <a:cubicBezTo>
                    <a:pt x="417810" y="316952"/>
                    <a:pt x="430491" y="314226"/>
                    <a:pt x="443060" y="311084"/>
                  </a:cubicBezTo>
                  <a:cubicBezTo>
                    <a:pt x="452487" y="304800"/>
                    <a:pt x="461207" y="297298"/>
                    <a:pt x="471340" y="292231"/>
                  </a:cubicBezTo>
                  <a:cubicBezTo>
                    <a:pt x="480228" y="287787"/>
                    <a:pt x="492595" y="289830"/>
                    <a:pt x="499621" y="282804"/>
                  </a:cubicBezTo>
                  <a:cubicBezTo>
                    <a:pt x="515643" y="266782"/>
                    <a:pt x="527194" y="246510"/>
                    <a:pt x="537328" y="226243"/>
                  </a:cubicBezTo>
                  <a:cubicBezTo>
                    <a:pt x="549897" y="201105"/>
                    <a:pt x="555162" y="170702"/>
                    <a:pt x="575035" y="150829"/>
                  </a:cubicBezTo>
                  <a:cubicBezTo>
                    <a:pt x="584462" y="141402"/>
                    <a:pt x="594781" y="132790"/>
                    <a:pt x="603316" y="122548"/>
                  </a:cubicBezTo>
                  <a:cubicBezTo>
                    <a:pt x="677478" y="33553"/>
                    <a:pt x="574909" y="151017"/>
                    <a:pt x="631596" y="65987"/>
                  </a:cubicBezTo>
                  <a:cubicBezTo>
                    <a:pt x="633339" y="63372"/>
                    <a:pt x="631596" y="103694"/>
                    <a:pt x="650450" y="113121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629" y="1348199"/>
            <a:ext cx="8231404" cy="1486266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2297629" y="1133253"/>
            <a:ext cx="8120944" cy="1701212"/>
          </a:xfrm>
          <a:custGeom>
            <a:avLst/>
            <a:gdLst>
              <a:gd name="connsiteX0" fmla="*/ 498073 w 8039610"/>
              <a:gd name="connsiteY0" fmla="*/ 208230 h 1131683"/>
              <a:gd name="connsiteX1" fmla="*/ 479966 w 8039610"/>
              <a:gd name="connsiteY1" fmla="*/ 380246 h 1131683"/>
              <a:gd name="connsiteX2" fmla="*/ 443753 w 8039610"/>
              <a:gd name="connsiteY2" fmla="*/ 470780 h 1131683"/>
              <a:gd name="connsiteX3" fmla="*/ 217416 w 8039610"/>
              <a:gd name="connsiteY3" fmla="*/ 488887 h 1131683"/>
              <a:gd name="connsiteX4" fmla="*/ 172149 w 8039610"/>
              <a:gd name="connsiteY4" fmla="*/ 497941 h 1131683"/>
              <a:gd name="connsiteX5" fmla="*/ 72561 w 8039610"/>
              <a:gd name="connsiteY5" fmla="*/ 506994 h 1131683"/>
              <a:gd name="connsiteX6" fmla="*/ 63507 w 8039610"/>
              <a:gd name="connsiteY6" fmla="*/ 534155 h 1131683"/>
              <a:gd name="connsiteX7" fmla="*/ 45400 w 8039610"/>
              <a:gd name="connsiteY7" fmla="*/ 561315 h 1131683"/>
              <a:gd name="connsiteX8" fmla="*/ 36347 w 8039610"/>
              <a:gd name="connsiteY8" fmla="*/ 588475 h 1131683"/>
              <a:gd name="connsiteX9" fmla="*/ 18240 w 8039610"/>
              <a:gd name="connsiteY9" fmla="*/ 715224 h 1131683"/>
              <a:gd name="connsiteX10" fmla="*/ 9186 w 8039610"/>
              <a:gd name="connsiteY10" fmla="*/ 751438 h 1131683"/>
              <a:gd name="connsiteX11" fmla="*/ 133 w 8039610"/>
              <a:gd name="connsiteY11" fmla="*/ 878186 h 1131683"/>
              <a:gd name="connsiteX12" fmla="*/ 9186 w 8039610"/>
              <a:gd name="connsiteY12" fmla="*/ 1013988 h 1131683"/>
              <a:gd name="connsiteX13" fmla="*/ 36347 w 8039610"/>
              <a:gd name="connsiteY13" fmla="*/ 1023042 h 1131683"/>
              <a:gd name="connsiteX14" fmla="*/ 72561 w 8039610"/>
              <a:gd name="connsiteY14" fmla="*/ 1032095 h 1131683"/>
              <a:gd name="connsiteX15" fmla="*/ 217416 w 8039610"/>
              <a:gd name="connsiteY15" fmla="*/ 1050202 h 1131683"/>
              <a:gd name="connsiteX16" fmla="*/ 661036 w 8039610"/>
              <a:gd name="connsiteY16" fmla="*/ 1050202 h 1131683"/>
              <a:gd name="connsiteX17" fmla="*/ 887372 w 8039610"/>
              <a:gd name="connsiteY17" fmla="*/ 1032095 h 1131683"/>
              <a:gd name="connsiteX18" fmla="*/ 914533 w 8039610"/>
              <a:gd name="connsiteY18" fmla="*/ 1023042 h 1131683"/>
              <a:gd name="connsiteX19" fmla="*/ 1140869 w 8039610"/>
              <a:gd name="connsiteY19" fmla="*/ 1023042 h 1131683"/>
              <a:gd name="connsiteX20" fmla="*/ 1213297 w 8039610"/>
              <a:gd name="connsiteY20" fmla="*/ 1032095 h 1131683"/>
              <a:gd name="connsiteX21" fmla="*/ 1240458 w 8039610"/>
              <a:gd name="connsiteY21" fmla="*/ 1041149 h 1131683"/>
              <a:gd name="connsiteX22" fmla="*/ 1285725 w 8039610"/>
              <a:gd name="connsiteY22" fmla="*/ 1050202 h 1131683"/>
              <a:gd name="connsiteX23" fmla="*/ 1312885 w 8039610"/>
              <a:gd name="connsiteY23" fmla="*/ 1059256 h 1131683"/>
              <a:gd name="connsiteX24" fmla="*/ 1358153 w 8039610"/>
              <a:gd name="connsiteY24" fmla="*/ 1068309 h 1131683"/>
              <a:gd name="connsiteX25" fmla="*/ 1430580 w 8039610"/>
              <a:gd name="connsiteY25" fmla="*/ 1086416 h 1131683"/>
              <a:gd name="connsiteX26" fmla="*/ 1457741 w 8039610"/>
              <a:gd name="connsiteY26" fmla="*/ 1095470 h 1131683"/>
              <a:gd name="connsiteX27" fmla="*/ 1602596 w 8039610"/>
              <a:gd name="connsiteY27" fmla="*/ 1104523 h 1131683"/>
              <a:gd name="connsiteX28" fmla="*/ 1729345 w 8039610"/>
              <a:gd name="connsiteY28" fmla="*/ 1122630 h 1131683"/>
              <a:gd name="connsiteX29" fmla="*/ 1792719 w 8039610"/>
              <a:gd name="connsiteY29" fmla="*/ 1131683 h 1131683"/>
              <a:gd name="connsiteX30" fmla="*/ 1973788 w 8039610"/>
              <a:gd name="connsiteY30" fmla="*/ 1122630 h 1131683"/>
              <a:gd name="connsiteX31" fmla="*/ 2082430 w 8039610"/>
              <a:gd name="connsiteY31" fmla="*/ 1113576 h 1131683"/>
              <a:gd name="connsiteX32" fmla="*/ 2589424 w 8039610"/>
              <a:gd name="connsiteY32" fmla="*/ 1095470 h 1131683"/>
              <a:gd name="connsiteX33" fmla="*/ 2661852 w 8039610"/>
              <a:gd name="connsiteY33" fmla="*/ 1086416 h 1131683"/>
              <a:gd name="connsiteX34" fmla="*/ 2779547 w 8039610"/>
              <a:gd name="connsiteY34" fmla="*/ 1077363 h 1131683"/>
              <a:gd name="connsiteX35" fmla="*/ 2806707 w 8039610"/>
              <a:gd name="connsiteY35" fmla="*/ 1068309 h 1131683"/>
              <a:gd name="connsiteX36" fmla="*/ 2842921 w 8039610"/>
              <a:gd name="connsiteY36" fmla="*/ 1059256 h 1131683"/>
              <a:gd name="connsiteX37" fmla="*/ 2888188 w 8039610"/>
              <a:gd name="connsiteY37" fmla="*/ 1050202 h 1131683"/>
              <a:gd name="connsiteX38" fmla="*/ 2924402 w 8039610"/>
              <a:gd name="connsiteY38" fmla="*/ 1041149 h 1131683"/>
              <a:gd name="connsiteX39" fmla="*/ 2969669 w 8039610"/>
              <a:gd name="connsiteY39" fmla="*/ 1032095 h 1131683"/>
              <a:gd name="connsiteX40" fmla="*/ 3005883 w 8039610"/>
              <a:gd name="connsiteY40" fmla="*/ 1023042 h 1131683"/>
              <a:gd name="connsiteX41" fmla="*/ 3223166 w 8039610"/>
              <a:gd name="connsiteY41" fmla="*/ 995881 h 1131683"/>
              <a:gd name="connsiteX42" fmla="*/ 3322755 w 8039610"/>
              <a:gd name="connsiteY42" fmla="*/ 986828 h 1131683"/>
              <a:gd name="connsiteX43" fmla="*/ 3503824 w 8039610"/>
              <a:gd name="connsiteY43" fmla="*/ 995881 h 1131683"/>
              <a:gd name="connsiteX44" fmla="*/ 3639626 w 8039610"/>
              <a:gd name="connsiteY44" fmla="*/ 1004935 h 1131683"/>
              <a:gd name="connsiteX45" fmla="*/ 4010818 w 8039610"/>
              <a:gd name="connsiteY45" fmla="*/ 1013988 h 1131683"/>
              <a:gd name="connsiteX46" fmla="*/ 4526865 w 8039610"/>
              <a:gd name="connsiteY46" fmla="*/ 1032095 h 1131683"/>
              <a:gd name="connsiteX47" fmla="*/ 4680774 w 8039610"/>
              <a:gd name="connsiteY47" fmla="*/ 1023042 h 1131683"/>
              <a:gd name="connsiteX48" fmla="*/ 4716988 w 8039610"/>
              <a:gd name="connsiteY48" fmla="*/ 1013988 h 1131683"/>
              <a:gd name="connsiteX49" fmla="*/ 4798469 w 8039610"/>
              <a:gd name="connsiteY49" fmla="*/ 986828 h 1131683"/>
              <a:gd name="connsiteX50" fmla="*/ 4861844 w 8039610"/>
              <a:gd name="connsiteY50" fmla="*/ 923454 h 1131683"/>
              <a:gd name="connsiteX51" fmla="*/ 4879951 w 8039610"/>
              <a:gd name="connsiteY51" fmla="*/ 887240 h 1131683"/>
              <a:gd name="connsiteX52" fmla="*/ 4889004 w 8039610"/>
              <a:gd name="connsiteY52" fmla="*/ 851026 h 1131683"/>
              <a:gd name="connsiteX53" fmla="*/ 4898058 w 8039610"/>
              <a:gd name="connsiteY53" fmla="*/ 823866 h 1131683"/>
              <a:gd name="connsiteX54" fmla="*/ 4907111 w 8039610"/>
              <a:gd name="connsiteY54" fmla="*/ 733331 h 1131683"/>
              <a:gd name="connsiteX55" fmla="*/ 4916164 w 8039610"/>
              <a:gd name="connsiteY55" fmla="*/ 706171 h 1131683"/>
              <a:gd name="connsiteX56" fmla="*/ 4943325 w 8039610"/>
              <a:gd name="connsiteY56" fmla="*/ 697117 h 1131683"/>
              <a:gd name="connsiteX57" fmla="*/ 4961432 w 8039610"/>
              <a:gd name="connsiteY57" fmla="*/ 669957 h 1131683"/>
              <a:gd name="connsiteX58" fmla="*/ 5051966 w 8039610"/>
              <a:gd name="connsiteY58" fmla="*/ 633743 h 1131683"/>
              <a:gd name="connsiteX59" fmla="*/ 5079127 w 8039610"/>
              <a:gd name="connsiteY59" fmla="*/ 624689 h 1131683"/>
              <a:gd name="connsiteX60" fmla="*/ 5233036 w 8039610"/>
              <a:gd name="connsiteY60" fmla="*/ 633743 h 1131683"/>
              <a:gd name="connsiteX61" fmla="*/ 5260196 w 8039610"/>
              <a:gd name="connsiteY61" fmla="*/ 642796 h 1131683"/>
              <a:gd name="connsiteX62" fmla="*/ 5332624 w 8039610"/>
              <a:gd name="connsiteY62" fmla="*/ 651850 h 1131683"/>
              <a:gd name="connsiteX63" fmla="*/ 5377891 w 8039610"/>
              <a:gd name="connsiteY63" fmla="*/ 660903 h 1131683"/>
              <a:gd name="connsiteX64" fmla="*/ 5604228 w 8039610"/>
              <a:gd name="connsiteY64" fmla="*/ 679010 h 1131683"/>
              <a:gd name="connsiteX65" fmla="*/ 5857725 w 8039610"/>
              <a:gd name="connsiteY65" fmla="*/ 697117 h 1131683"/>
              <a:gd name="connsiteX66" fmla="*/ 6138382 w 8039610"/>
              <a:gd name="connsiteY66" fmla="*/ 688064 h 1131683"/>
              <a:gd name="connsiteX67" fmla="*/ 6201757 w 8039610"/>
              <a:gd name="connsiteY67" fmla="*/ 679010 h 1131683"/>
              <a:gd name="connsiteX68" fmla="*/ 6256077 w 8039610"/>
              <a:gd name="connsiteY68" fmla="*/ 660903 h 1131683"/>
              <a:gd name="connsiteX69" fmla="*/ 6355665 w 8039610"/>
              <a:gd name="connsiteY69" fmla="*/ 651850 h 1131683"/>
              <a:gd name="connsiteX70" fmla="*/ 6600109 w 8039610"/>
              <a:gd name="connsiteY70" fmla="*/ 660903 h 1131683"/>
              <a:gd name="connsiteX71" fmla="*/ 6744964 w 8039610"/>
              <a:gd name="connsiteY71" fmla="*/ 651850 h 1131683"/>
              <a:gd name="connsiteX72" fmla="*/ 6790232 w 8039610"/>
              <a:gd name="connsiteY72" fmla="*/ 642796 h 1131683"/>
              <a:gd name="connsiteX73" fmla="*/ 7079943 w 8039610"/>
              <a:gd name="connsiteY73" fmla="*/ 633743 h 1131683"/>
              <a:gd name="connsiteX74" fmla="*/ 7206691 w 8039610"/>
              <a:gd name="connsiteY74" fmla="*/ 642796 h 1131683"/>
              <a:gd name="connsiteX75" fmla="*/ 7378707 w 8039610"/>
              <a:gd name="connsiteY75" fmla="*/ 651850 h 1131683"/>
              <a:gd name="connsiteX76" fmla="*/ 7442081 w 8039610"/>
              <a:gd name="connsiteY76" fmla="*/ 660903 h 1131683"/>
              <a:gd name="connsiteX77" fmla="*/ 7532616 w 8039610"/>
              <a:gd name="connsiteY77" fmla="*/ 669957 h 1131683"/>
              <a:gd name="connsiteX78" fmla="*/ 7577883 w 8039610"/>
              <a:gd name="connsiteY78" fmla="*/ 679010 h 1131683"/>
              <a:gd name="connsiteX79" fmla="*/ 7686525 w 8039610"/>
              <a:gd name="connsiteY79" fmla="*/ 697117 h 1131683"/>
              <a:gd name="connsiteX80" fmla="*/ 7940022 w 8039610"/>
              <a:gd name="connsiteY80" fmla="*/ 688064 h 1131683"/>
              <a:gd name="connsiteX81" fmla="*/ 7967182 w 8039610"/>
              <a:gd name="connsiteY81" fmla="*/ 660903 h 1131683"/>
              <a:gd name="connsiteX82" fmla="*/ 8003396 w 8039610"/>
              <a:gd name="connsiteY82" fmla="*/ 606582 h 1131683"/>
              <a:gd name="connsiteX83" fmla="*/ 8021503 w 8039610"/>
              <a:gd name="connsiteY83" fmla="*/ 579422 h 1131683"/>
              <a:gd name="connsiteX84" fmla="*/ 8039610 w 8039610"/>
              <a:gd name="connsiteY84" fmla="*/ 516048 h 1131683"/>
              <a:gd name="connsiteX85" fmla="*/ 8021503 w 8039610"/>
              <a:gd name="connsiteY85" fmla="*/ 262551 h 1131683"/>
              <a:gd name="connsiteX86" fmla="*/ 8012450 w 8039610"/>
              <a:gd name="connsiteY86" fmla="*/ 217283 h 1131683"/>
              <a:gd name="connsiteX87" fmla="*/ 7994343 w 8039610"/>
              <a:gd name="connsiteY87" fmla="*/ 162963 h 1131683"/>
              <a:gd name="connsiteX88" fmla="*/ 7985289 w 8039610"/>
              <a:gd name="connsiteY88" fmla="*/ 126749 h 1131683"/>
              <a:gd name="connsiteX89" fmla="*/ 7949075 w 8039610"/>
              <a:gd name="connsiteY89" fmla="*/ 117695 h 1131683"/>
              <a:gd name="connsiteX90" fmla="*/ 7921915 w 8039610"/>
              <a:gd name="connsiteY90" fmla="*/ 99588 h 1131683"/>
              <a:gd name="connsiteX91" fmla="*/ 7849487 w 8039610"/>
              <a:gd name="connsiteY91" fmla="*/ 72428 h 1131683"/>
              <a:gd name="connsiteX92" fmla="*/ 7768006 w 8039610"/>
              <a:gd name="connsiteY92" fmla="*/ 36214 h 1131683"/>
              <a:gd name="connsiteX93" fmla="*/ 7713685 w 8039610"/>
              <a:gd name="connsiteY93" fmla="*/ 18107 h 1131683"/>
              <a:gd name="connsiteX94" fmla="*/ 7686525 w 8039610"/>
              <a:gd name="connsiteY94" fmla="*/ 9054 h 1131683"/>
              <a:gd name="connsiteX95" fmla="*/ 7614097 w 8039610"/>
              <a:gd name="connsiteY95" fmla="*/ 0 h 1131683"/>
              <a:gd name="connsiteX96" fmla="*/ 7469242 w 8039610"/>
              <a:gd name="connsiteY96" fmla="*/ 9054 h 1131683"/>
              <a:gd name="connsiteX97" fmla="*/ 7378707 w 8039610"/>
              <a:gd name="connsiteY97" fmla="*/ 27161 h 1131683"/>
              <a:gd name="connsiteX98" fmla="*/ 7288172 w 8039610"/>
              <a:gd name="connsiteY98" fmla="*/ 45268 h 1131683"/>
              <a:gd name="connsiteX99" fmla="*/ 7261012 w 8039610"/>
              <a:gd name="connsiteY99" fmla="*/ 54321 h 1131683"/>
              <a:gd name="connsiteX100" fmla="*/ 7197638 w 8039610"/>
              <a:gd name="connsiteY100" fmla="*/ 63374 h 1131683"/>
              <a:gd name="connsiteX101" fmla="*/ 7107103 w 8039610"/>
              <a:gd name="connsiteY101" fmla="*/ 81481 h 1131683"/>
              <a:gd name="connsiteX102" fmla="*/ 7070889 w 8039610"/>
              <a:gd name="connsiteY102" fmla="*/ 90535 h 1131683"/>
              <a:gd name="connsiteX103" fmla="*/ 6953194 w 8039610"/>
              <a:gd name="connsiteY103" fmla="*/ 99588 h 1131683"/>
              <a:gd name="connsiteX104" fmla="*/ 6572949 w 8039610"/>
              <a:gd name="connsiteY104" fmla="*/ 99588 h 1131683"/>
              <a:gd name="connsiteX105" fmla="*/ 6138382 w 8039610"/>
              <a:gd name="connsiteY105" fmla="*/ 81481 h 1131683"/>
              <a:gd name="connsiteX106" fmla="*/ 5957313 w 8039610"/>
              <a:gd name="connsiteY106" fmla="*/ 63374 h 1131683"/>
              <a:gd name="connsiteX107" fmla="*/ 5893939 w 8039610"/>
              <a:gd name="connsiteY107" fmla="*/ 54321 h 1131683"/>
              <a:gd name="connsiteX108" fmla="*/ 5758137 w 8039610"/>
              <a:gd name="connsiteY108" fmla="*/ 45268 h 1131683"/>
              <a:gd name="connsiteX109" fmla="*/ 5441265 w 8039610"/>
              <a:gd name="connsiteY109" fmla="*/ 45268 h 1131683"/>
              <a:gd name="connsiteX110" fmla="*/ 5269250 w 8039610"/>
              <a:gd name="connsiteY110" fmla="*/ 54321 h 1131683"/>
              <a:gd name="connsiteX111" fmla="*/ 5151555 w 8039610"/>
              <a:gd name="connsiteY111" fmla="*/ 72428 h 1131683"/>
              <a:gd name="connsiteX112" fmla="*/ 4753202 w 8039610"/>
              <a:gd name="connsiteY112" fmla="*/ 63374 h 1131683"/>
              <a:gd name="connsiteX113" fmla="*/ 4581186 w 8039610"/>
              <a:gd name="connsiteY113" fmla="*/ 54321 h 1131683"/>
              <a:gd name="connsiteX114" fmla="*/ 4146620 w 8039610"/>
              <a:gd name="connsiteY114" fmla="*/ 63374 h 1131683"/>
              <a:gd name="connsiteX115" fmla="*/ 3865962 w 8039610"/>
              <a:gd name="connsiteY115" fmla="*/ 81481 h 1131683"/>
              <a:gd name="connsiteX116" fmla="*/ 3648679 w 8039610"/>
              <a:gd name="connsiteY116" fmla="*/ 72428 h 1131683"/>
              <a:gd name="connsiteX117" fmla="*/ 3132632 w 8039610"/>
              <a:gd name="connsiteY117" fmla="*/ 90535 h 1131683"/>
              <a:gd name="connsiteX118" fmla="*/ 2770493 w 8039610"/>
              <a:gd name="connsiteY118" fmla="*/ 99588 h 1131683"/>
              <a:gd name="connsiteX119" fmla="*/ 2661852 w 8039610"/>
              <a:gd name="connsiteY119" fmla="*/ 108642 h 1131683"/>
              <a:gd name="connsiteX120" fmla="*/ 1801772 w 8039610"/>
              <a:gd name="connsiteY120" fmla="*/ 108642 h 1131683"/>
              <a:gd name="connsiteX121" fmla="*/ 1430580 w 8039610"/>
              <a:gd name="connsiteY121" fmla="*/ 117695 h 1131683"/>
              <a:gd name="connsiteX122" fmla="*/ 1294778 w 8039610"/>
              <a:gd name="connsiteY122" fmla="*/ 135802 h 1131683"/>
              <a:gd name="connsiteX123" fmla="*/ 1267618 w 8039610"/>
              <a:gd name="connsiteY123" fmla="*/ 144856 h 1131683"/>
              <a:gd name="connsiteX124" fmla="*/ 1149923 w 8039610"/>
              <a:gd name="connsiteY124" fmla="*/ 162963 h 1131683"/>
              <a:gd name="connsiteX125" fmla="*/ 887372 w 8039610"/>
              <a:gd name="connsiteY125" fmla="*/ 181070 h 1131683"/>
              <a:gd name="connsiteX126" fmla="*/ 570501 w 8039610"/>
              <a:gd name="connsiteY126" fmla="*/ 199176 h 1131683"/>
              <a:gd name="connsiteX127" fmla="*/ 498073 w 8039610"/>
              <a:gd name="connsiteY127" fmla="*/ 208230 h 113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8039610" h="1131683">
                <a:moveTo>
                  <a:pt x="498073" y="208230"/>
                </a:moveTo>
                <a:cubicBezTo>
                  <a:pt x="477524" y="352077"/>
                  <a:pt x="501617" y="174560"/>
                  <a:pt x="479966" y="380246"/>
                </a:cubicBezTo>
                <a:cubicBezTo>
                  <a:pt x="478221" y="396825"/>
                  <a:pt x="480531" y="464213"/>
                  <a:pt x="443753" y="470780"/>
                </a:cubicBezTo>
                <a:cubicBezTo>
                  <a:pt x="369245" y="484085"/>
                  <a:pt x="217416" y="488887"/>
                  <a:pt x="217416" y="488887"/>
                </a:cubicBezTo>
                <a:cubicBezTo>
                  <a:pt x="202327" y="491905"/>
                  <a:pt x="187418" y="496032"/>
                  <a:pt x="172149" y="497941"/>
                </a:cubicBezTo>
                <a:cubicBezTo>
                  <a:pt x="139074" y="502075"/>
                  <a:pt x="104183" y="496453"/>
                  <a:pt x="72561" y="506994"/>
                </a:cubicBezTo>
                <a:cubicBezTo>
                  <a:pt x="63507" y="510012"/>
                  <a:pt x="67775" y="525619"/>
                  <a:pt x="63507" y="534155"/>
                </a:cubicBezTo>
                <a:cubicBezTo>
                  <a:pt x="58641" y="543887"/>
                  <a:pt x="51436" y="552262"/>
                  <a:pt x="45400" y="561315"/>
                </a:cubicBezTo>
                <a:cubicBezTo>
                  <a:pt x="42382" y="570368"/>
                  <a:pt x="38005" y="579077"/>
                  <a:pt x="36347" y="588475"/>
                </a:cubicBezTo>
                <a:cubicBezTo>
                  <a:pt x="28930" y="630504"/>
                  <a:pt x="28592" y="673820"/>
                  <a:pt x="18240" y="715224"/>
                </a:cubicBezTo>
                <a:lnTo>
                  <a:pt x="9186" y="751438"/>
                </a:lnTo>
                <a:cubicBezTo>
                  <a:pt x="6168" y="793687"/>
                  <a:pt x="133" y="835829"/>
                  <a:pt x="133" y="878186"/>
                </a:cubicBezTo>
                <a:cubicBezTo>
                  <a:pt x="133" y="923554"/>
                  <a:pt x="-1817" y="969975"/>
                  <a:pt x="9186" y="1013988"/>
                </a:cubicBezTo>
                <a:cubicBezTo>
                  <a:pt x="11501" y="1023246"/>
                  <a:pt x="27171" y="1020420"/>
                  <a:pt x="36347" y="1023042"/>
                </a:cubicBezTo>
                <a:cubicBezTo>
                  <a:pt x="48311" y="1026460"/>
                  <a:pt x="60597" y="1028677"/>
                  <a:pt x="72561" y="1032095"/>
                </a:cubicBezTo>
                <a:cubicBezTo>
                  <a:pt x="151763" y="1054724"/>
                  <a:pt x="29537" y="1035751"/>
                  <a:pt x="217416" y="1050202"/>
                </a:cubicBezTo>
                <a:cubicBezTo>
                  <a:pt x="390633" y="1084848"/>
                  <a:pt x="267056" y="1063557"/>
                  <a:pt x="661036" y="1050202"/>
                </a:cubicBezTo>
                <a:cubicBezTo>
                  <a:pt x="744794" y="1047363"/>
                  <a:pt x="806717" y="1040161"/>
                  <a:pt x="887372" y="1032095"/>
                </a:cubicBezTo>
                <a:cubicBezTo>
                  <a:pt x="896426" y="1029077"/>
                  <a:pt x="905175" y="1024914"/>
                  <a:pt x="914533" y="1023042"/>
                </a:cubicBezTo>
                <a:cubicBezTo>
                  <a:pt x="1005556" y="1004837"/>
                  <a:pt x="1023420" y="1016517"/>
                  <a:pt x="1140869" y="1023042"/>
                </a:cubicBezTo>
                <a:cubicBezTo>
                  <a:pt x="1165012" y="1026060"/>
                  <a:pt x="1189359" y="1027743"/>
                  <a:pt x="1213297" y="1032095"/>
                </a:cubicBezTo>
                <a:cubicBezTo>
                  <a:pt x="1222687" y="1033802"/>
                  <a:pt x="1231200" y="1038834"/>
                  <a:pt x="1240458" y="1041149"/>
                </a:cubicBezTo>
                <a:cubicBezTo>
                  <a:pt x="1255386" y="1044881"/>
                  <a:pt x="1270797" y="1046470"/>
                  <a:pt x="1285725" y="1050202"/>
                </a:cubicBezTo>
                <a:cubicBezTo>
                  <a:pt x="1294983" y="1052517"/>
                  <a:pt x="1303627" y="1056941"/>
                  <a:pt x="1312885" y="1059256"/>
                </a:cubicBezTo>
                <a:cubicBezTo>
                  <a:pt x="1327814" y="1062988"/>
                  <a:pt x="1343159" y="1064849"/>
                  <a:pt x="1358153" y="1068309"/>
                </a:cubicBezTo>
                <a:cubicBezTo>
                  <a:pt x="1382401" y="1073905"/>
                  <a:pt x="1406972" y="1078546"/>
                  <a:pt x="1430580" y="1086416"/>
                </a:cubicBezTo>
                <a:cubicBezTo>
                  <a:pt x="1439634" y="1089434"/>
                  <a:pt x="1448250" y="1094471"/>
                  <a:pt x="1457741" y="1095470"/>
                </a:cubicBezTo>
                <a:cubicBezTo>
                  <a:pt x="1505854" y="1100535"/>
                  <a:pt x="1554311" y="1101505"/>
                  <a:pt x="1602596" y="1104523"/>
                </a:cubicBezTo>
                <a:cubicBezTo>
                  <a:pt x="1673862" y="1122339"/>
                  <a:pt x="1612709" y="1108908"/>
                  <a:pt x="1729345" y="1122630"/>
                </a:cubicBezTo>
                <a:cubicBezTo>
                  <a:pt x="1750538" y="1125123"/>
                  <a:pt x="1771594" y="1128665"/>
                  <a:pt x="1792719" y="1131683"/>
                </a:cubicBezTo>
                <a:lnTo>
                  <a:pt x="1973788" y="1122630"/>
                </a:lnTo>
                <a:cubicBezTo>
                  <a:pt x="2010057" y="1120363"/>
                  <a:pt x="2046146" y="1115592"/>
                  <a:pt x="2082430" y="1113576"/>
                </a:cubicBezTo>
                <a:cubicBezTo>
                  <a:pt x="2216907" y="1106105"/>
                  <a:pt x="2466288" y="1099318"/>
                  <a:pt x="2589424" y="1095470"/>
                </a:cubicBezTo>
                <a:cubicBezTo>
                  <a:pt x="2613567" y="1092452"/>
                  <a:pt x="2637631" y="1088723"/>
                  <a:pt x="2661852" y="1086416"/>
                </a:cubicBezTo>
                <a:cubicBezTo>
                  <a:pt x="2701022" y="1082685"/>
                  <a:pt x="2740503" y="1082243"/>
                  <a:pt x="2779547" y="1077363"/>
                </a:cubicBezTo>
                <a:cubicBezTo>
                  <a:pt x="2789016" y="1076179"/>
                  <a:pt x="2797531" y="1070931"/>
                  <a:pt x="2806707" y="1068309"/>
                </a:cubicBezTo>
                <a:cubicBezTo>
                  <a:pt x="2818671" y="1064891"/>
                  <a:pt x="2830774" y="1061955"/>
                  <a:pt x="2842921" y="1059256"/>
                </a:cubicBezTo>
                <a:cubicBezTo>
                  <a:pt x="2857942" y="1055918"/>
                  <a:pt x="2873167" y="1053540"/>
                  <a:pt x="2888188" y="1050202"/>
                </a:cubicBezTo>
                <a:cubicBezTo>
                  <a:pt x="2900335" y="1047503"/>
                  <a:pt x="2912255" y="1043848"/>
                  <a:pt x="2924402" y="1041149"/>
                </a:cubicBezTo>
                <a:cubicBezTo>
                  <a:pt x="2939423" y="1037811"/>
                  <a:pt x="2954648" y="1035433"/>
                  <a:pt x="2969669" y="1032095"/>
                </a:cubicBezTo>
                <a:cubicBezTo>
                  <a:pt x="2981816" y="1029396"/>
                  <a:pt x="2993682" y="1025482"/>
                  <a:pt x="3005883" y="1023042"/>
                </a:cubicBezTo>
                <a:cubicBezTo>
                  <a:pt x="3069782" y="1010262"/>
                  <a:pt x="3173957" y="1000354"/>
                  <a:pt x="3223166" y="995881"/>
                </a:cubicBezTo>
                <a:lnTo>
                  <a:pt x="3322755" y="986828"/>
                </a:lnTo>
                <a:lnTo>
                  <a:pt x="3503824" y="995881"/>
                </a:lnTo>
                <a:cubicBezTo>
                  <a:pt x="3549118" y="998469"/>
                  <a:pt x="3594287" y="1003316"/>
                  <a:pt x="3639626" y="1004935"/>
                </a:cubicBezTo>
                <a:cubicBezTo>
                  <a:pt x="3763315" y="1009352"/>
                  <a:pt x="3887087" y="1010970"/>
                  <a:pt x="4010818" y="1013988"/>
                </a:cubicBezTo>
                <a:cubicBezTo>
                  <a:pt x="4215207" y="1026763"/>
                  <a:pt x="4271019" y="1032095"/>
                  <a:pt x="4526865" y="1032095"/>
                </a:cubicBezTo>
                <a:cubicBezTo>
                  <a:pt x="4578257" y="1032095"/>
                  <a:pt x="4629471" y="1026060"/>
                  <a:pt x="4680774" y="1023042"/>
                </a:cubicBezTo>
                <a:cubicBezTo>
                  <a:pt x="4692845" y="1020024"/>
                  <a:pt x="4705095" y="1017647"/>
                  <a:pt x="4716988" y="1013988"/>
                </a:cubicBezTo>
                <a:cubicBezTo>
                  <a:pt x="4744351" y="1005568"/>
                  <a:pt x="4798469" y="986828"/>
                  <a:pt x="4798469" y="986828"/>
                </a:cubicBezTo>
                <a:cubicBezTo>
                  <a:pt x="4875264" y="935632"/>
                  <a:pt x="4839535" y="975508"/>
                  <a:pt x="4861844" y="923454"/>
                </a:cubicBezTo>
                <a:cubicBezTo>
                  <a:pt x="4867161" y="911049"/>
                  <a:pt x="4873915" y="899311"/>
                  <a:pt x="4879951" y="887240"/>
                </a:cubicBezTo>
                <a:cubicBezTo>
                  <a:pt x="4882969" y="875169"/>
                  <a:pt x="4885586" y="862990"/>
                  <a:pt x="4889004" y="851026"/>
                </a:cubicBezTo>
                <a:cubicBezTo>
                  <a:pt x="4891626" y="841850"/>
                  <a:pt x="4896607" y="833298"/>
                  <a:pt x="4898058" y="823866"/>
                </a:cubicBezTo>
                <a:cubicBezTo>
                  <a:pt x="4902670" y="793890"/>
                  <a:pt x="4902500" y="763307"/>
                  <a:pt x="4907111" y="733331"/>
                </a:cubicBezTo>
                <a:cubicBezTo>
                  <a:pt x="4908562" y="723899"/>
                  <a:pt x="4909416" y="712919"/>
                  <a:pt x="4916164" y="706171"/>
                </a:cubicBezTo>
                <a:cubicBezTo>
                  <a:pt x="4922912" y="699423"/>
                  <a:pt x="4934271" y="700135"/>
                  <a:pt x="4943325" y="697117"/>
                </a:cubicBezTo>
                <a:cubicBezTo>
                  <a:pt x="4949361" y="688064"/>
                  <a:pt x="4953738" y="677651"/>
                  <a:pt x="4961432" y="669957"/>
                </a:cubicBezTo>
                <a:cubicBezTo>
                  <a:pt x="4985675" y="645714"/>
                  <a:pt x="5020982" y="642596"/>
                  <a:pt x="5051966" y="633743"/>
                </a:cubicBezTo>
                <a:cubicBezTo>
                  <a:pt x="5061142" y="631121"/>
                  <a:pt x="5070073" y="627707"/>
                  <a:pt x="5079127" y="624689"/>
                </a:cubicBezTo>
                <a:cubicBezTo>
                  <a:pt x="5130430" y="627707"/>
                  <a:pt x="5181899" y="628629"/>
                  <a:pt x="5233036" y="633743"/>
                </a:cubicBezTo>
                <a:cubicBezTo>
                  <a:pt x="5242532" y="634693"/>
                  <a:pt x="5250807" y="641089"/>
                  <a:pt x="5260196" y="642796"/>
                </a:cubicBezTo>
                <a:cubicBezTo>
                  <a:pt x="5284134" y="647148"/>
                  <a:pt x="5308576" y="648150"/>
                  <a:pt x="5332624" y="651850"/>
                </a:cubicBezTo>
                <a:cubicBezTo>
                  <a:pt x="5347833" y="654190"/>
                  <a:pt x="5362580" y="659372"/>
                  <a:pt x="5377891" y="660903"/>
                </a:cubicBezTo>
                <a:cubicBezTo>
                  <a:pt x="5453202" y="668434"/>
                  <a:pt x="5528789" y="672893"/>
                  <a:pt x="5604228" y="679010"/>
                </a:cubicBezTo>
                <a:cubicBezTo>
                  <a:pt x="5780118" y="693272"/>
                  <a:pt x="5651256" y="684213"/>
                  <a:pt x="5857725" y="697117"/>
                </a:cubicBezTo>
                <a:cubicBezTo>
                  <a:pt x="5951277" y="694099"/>
                  <a:pt x="6044910" y="692984"/>
                  <a:pt x="6138382" y="688064"/>
                </a:cubicBezTo>
                <a:cubicBezTo>
                  <a:pt x="6159692" y="686942"/>
                  <a:pt x="6180964" y="683808"/>
                  <a:pt x="6201757" y="679010"/>
                </a:cubicBezTo>
                <a:cubicBezTo>
                  <a:pt x="6220354" y="674718"/>
                  <a:pt x="6237069" y="662631"/>
                  <a:pt x="6256077" y="660903"/>
                </a:cubicBezTo>
                <a:lnTo>
                  <a:pt x="6355665" y="651850"/>
                </a:lnTo>
                <a:cubicBezTo>
                  <a:pt x="6437146" y="654868"/>
                  <a:pt x="6518572" y="660903"/>
                  <a:pt x="6600109" y="660903"/>
                </a:cubicBezTo>
                <a:cubicBezTo>
                  <a:pt x="6648488" y="660903"/>
                  <a:pt x="6696803" y="656437"/>
                  <a:pt x="6744964" y="651850"/>
                </a:cubicBezTo>
                <a:cubicBezTo>
                  <a:pt x="6760283" y="650391"/>
                  <a:pt x="6774866" y="643627"/>
                  <a:pt x="6790232" y="642796"/>
                </a:cubicBezTo>
                <a:cubicBezTo>
                  <a:pt x="6886709" y="637581"/>
                  <a:pt x="6983373" y="636761"/>
                  <a:pt x="7079943" y="633743"/>
                </a:cubicBezTo>
                <a:lnTo>
                  <a:pt x="7206691" y="642796"/>
                </a:lnTo>
                <a:cubicBezTo>
                  <a:pt x="7264004" y="646270"/>
                  <a:pt x="7321458" y="647446"/>
                  <a:pt x="7378707" y="651850"/>
                </a:cubicBezTo>
                <a:cubicBezTo>
                  <a:pt x="7399983" y="653487"/>
                  <a:pt x="7420888" y="658410"/>
                  <a:pt x="7442081" y="660903"/>
                </a:cubicBezTo>
                <a:cubicBezTo>
                  <a:pt x="7472202" y="664447"/>
                  <a:pt x="7502553" y="665949"/>
                  <a:pt x="7532616" y="669957"/>
                </a:cubicBezTo>
                <a:cubicBezTo>
                  <a:pt x="7547869" y="671991"/>
                  <a:pt x="7562705" y="676480"/>
                  <a:pt x="7577883" y="679010"/>
                </a:cubicBezTo>
                <a:cubicBezTo>
                  <a:pt x="7712639" y="701469"/>
                  <a:pt x="7579845" y="675782"/>
                  <a:pt x="7686525" y="697117"/>
                </a:cubicBezTo>
                <a:cubicBezTo>
                  <a:pt x="7771024" y="694099"/>
                  <a:pt x="7856164" y="698884"/>
                  <a:pt x="7940022" y="688064"/>
                </a:cubicBezTo>
                <a:cubicBezTo>
                  <a:pt x="7952720" y="686425"/>
                  <a:pt x="7959321" y="671010"/>
                  <a:pt x="7967182" y="660903"/>
                </a:cubicBezTo>
                <a:cubicBezTo>
                  <a:pt x="7980542" y="643725"/>
                  <a:pt x="7991325" y="624689"/>
                  <a:pt x="8003396" y="606582"/>
                </a:cubicBezTo>
                <a:cubicBezTo>
                  <a:pt x="8009432" y="597529"/>
                  <a:pt x="8018062" y="589744"/>
                  <a:pt x="8021503" y="579422"/>
                </a:cubicBezTo>
                <a:cubicBezTo>
                  <a:pt x="8034492" y="540458"/>
                  <a:pt x="8028243" y="561520"/>
                  <a:pt x="8039610" y="516048"/>
                </a:cubicBezTo>
                <a:cubicBezTo>
                  <a:pt x="8033113" y="379614"/>
                  <a:pt x="8038329" y="363507"/>
                  <a:pt x="8021503" y="262551"/>
                </a:cubicBezTo>
                <a:cubicBezTo>
                  <a:pt x="8018973" y="247372"/>
                  <a:pt x="8016499" y="232129"/>
                  <a:pt x="8012450" y="217283"/>
                </a:cubicBezTo>
                <a:cubicBezTo>
                  <a:pt x="8007428" y="198869"/>
                  <a:pt x="7998972" y="181479"/>
                  <a:pt x="7994343" y="162963"/>
                </a:cubicBezTo>
                <a:cubicBezTo>
                  <a:pt x="7991325" y="150892"/>
                  <a:pt x="7994087" y="135547"/>
                  <a:pt x="7985289" y="126749"/>
                </a:cubicBezTo>
                <a:cubicBezTo>
                  <a:pt x="7976491" y="117951"/>
                  <a:pt x="7961146" y="120713"/>
                  <a:pt x="7949075" y="117695"/>
                </a:cubicBezTo>
                <a:cubicBezTo>
                  <a:pt x="7940022" y="111659"/>
                  <a:pt x="7931647" y="104454"/>
                  <a:pt x="7921915" y="99588"/>
                </a:cubicBezTo>
                <a:cubicBezTo>
                  <a:pt x="7900259" y="88760"/>
                  <a:pt x="7872997" y="80264"/>
                  <a:pt x="7849487" y="72428"/>
                </a:cubicBezTo>
                <a:cubicBezTo>
                  <a:pt x="7791988" y="29305"/>
                  <a:pt x="7837221" y="55091"/>
                  <a:pt x="7768006" y="36214"/>
                </a:cubicBezTo>
                <a:cubicBezTo>
                  <a:pt x="7749592" y="31192"/>
                  <a:pt x="7731792" y="24143"/>
                  <a:pt x="7713685" y="18107"/>
                </a:cubicBezTo>
                <a:cubicBezTo>
                  <a:pt x="7704632" y="15089"/>
                  <a:pt x="7695994" y="10238"/>
                  <a:pt x="7686525" y="9054"/>
                </a:cubicBezTo>
                <a:lnTo>
                  <a:pt x="7614097" y="0"/>
                </a:lnTo>
                <a:cubicBezTo>
                  <a:pt x="7565812" y="3018"/>
                  <a:pt x="7517423" y="4674"/>
                  <a:pt x="7469242" y="9054"/>
                </a:cubicBezTo>
                <a:cubicBezTo>
                  <a:pt x="7420456" y="13489"/>
                  <a:pt x="7420658" y="18171"/>
                  <a:pt x="7378707" y="27161"/>
                </a:cubicBezTo>
                <a:cubicBezTo>
                  <a:pt x="7348614" y="33610"/>
                  <a:pt x="7317369" y="35536"/>
                  <a:pt x="7288172" y="45268"/>
                </a:cubicBezTo>
                <a:cubicBezTo>
                  <a:pt x="7279119" y="48286"/>
                  <a:pt x="7270370" y="52450"/>
                  <a:pt x="7261012" y="54321"/>
                </a:cubicBezTo>
                <a:cubicBezTo>
                  <a:pt x="7240087" y="58506"/>
                  <a:pt x="7218763" y="60356"/>
                  <a:pt x="7197638" y="63374"/>
                </a:cubicBezTo>
                <a:cubicBezTo>
                  <a:pt x="7141857" y="81968"/>
                  <a:pt x="7198652" y="64836"/>
                  <a:pt x="7107103" y="81481"/>
                </a:cubicBezTo>
                <a:cubicBezTo>
                  <a:pt x="7094861" y="83707"/>
                  <a:pt x="7083247" y="89081"/>
                  <a:pt x="7070889" y="90535"/>
                </a:cubicBezTo>
                <a:cubicBezTo>
                  <a:pt x="7031811" y="95132"/>
                  <a:pt x="6992426" y="96570"/>
                  <a:pt x="6953194" y="99588"/>
                </a:cubicBezTo>
                <a:cubicBezTo>
                  <a:pt x="6793949" y="126130"/>
                  <a:pt x="6903724" y="111402"/>
                  <a:pt x="6572949" y="99588"/>
                </a:cubicBezTo>
                <a:lnTo>
                  <a:pt x="6138382" y="81481"/>
                </a:lnTo>
                <a:cubicBezTo>
                  <a:pt x="6037236" y="61253"/>
                  <a:pt x="6142057" y="80169"/>
                  <a:pt x="5957313" y="63374"/>
                </a:cubicBezTo>
                <a:cubicBezTo>
                  <a:pt x="5936062" y="61442"/>
                  <a:pt x="5915190" y="56253"/>
                  <a:pt x="5893939" y="54321"/>
                </a:cubicBezTo>
                <a:cubicBezTo>
                  <a:pt x="5848757" y="50214"/>
                  <a:pt x="5803404" y="48286"/>
                  <a:pt x="5758137" y="45268"/>
                </a:cubicBezTo>
                <a:cubicBezTo>
                  <a:pt x="5613617" y="24621"/>
                  <a:pt x="5705954" y="34005"/>
                  <a:pt x="5441265" y="45268"/>
                </a:cubicBezTo>
                <a:cubicBezTo>
                  <a:pt x="5383899" y="47709"/>
                  <a:pt x="5326588" y="51303"/>
                  <a:pt x="5269250" y="54321"/>
                </a:cubicBezTo>
                <a:cubicBezTo>
                  <a:pt x="5254015" y="56860"/>
                  <a:pt x="5163196" y="72428"/>
                  <a:pt x="5151555" y="72428"/>
                </a:cubicBezTo>
                <a:cubicBezTo>
                  <a:pt x="5018736" y="72428"/>
                  <a:pt x="4885986" y="66392"/>
                  <a:pt x="4753202" y="63374"/>
                </a:cubicBezTo>
                <a:cubicBezTo>
                  <a:pt x="4695863" y="60356"/>
                  <a:pt x="4638604" y="54321"/>
                  <a:pt x="4581186" y="54321"/>
                </a:cubicBezTo>
                <a:cubicBezTo>
                  <a:pt x="4436299" y="54321"/>
                  <a:pt x="4291438" y="58918"/>
                  <a:pt x="4146620" y="63374"/>
                </a:cubicBezTo>
                <a:cubicBezTo>
                  <a:pt x="4085827" y="65245"/>
                  <a:pt x="3932375" y="76737"/>
                  <a:pt x="3865962" y="81481"/>
                </a:cubicBezTo>
                <a:cubicBezTo>
                  <a:pt x="3793534" y="78463"/>
                  <a:pt x="3721170" y="72428"/>
                  <a:pt x="3648679" y="72428"/>
                </a:cubicBezTo>
                <a:cubicBezTo>
                  <a:pt x="2758871" y="72428"/>
                  <a:pt x="3538360" y="75508"/>
                  <a:pt x="3132632" y="90535"/>
                </a:cubicBezTo>
                <a:cubicBezTo>
                  <a:pt x="3011964" y="95004"/>
                  <a:pt x="2891206" y="96570"/>
                  <a:pt x="2770493" y="99588"/>
                </a:cubicBezTo>
                <a:cubicBezTo>
                  <a:pt x="2734279" y="102606"/>
                  <a:pt x="2698170" y="107390"/>
                  <a:pt x="2661852" y="108642"/>
                </a:cubicBezTo>
                <a:cubicBezTo>
                  <a:pt x="2228554" y="123583"/>
                  <a:pt x="2244643" y="117680"/>
                  <a:pt x="1801772" y="108642"/>
                </a:cubicBezTo>
                <a:lnTo>
                  <a:pt x="1430580" y="117695"/>
                </a:lnTo>
                <a:cubicBezTo>
                  <a:pt x="1414214" y="118363"/>
                  <a:pt x="1314497" y="132985"/>
                  <a:pt x="1294778" y="135802"/>
                </a:cubicBezTo>
                <a:cubicBezTo>
                  <a:pt x="1285725" y="138820"/>
                  <a:pt x="1276876" y="142541"/>
                  <a:pt x="1267618" y="144856"/>
                </a:cubicBezTo>
                <a:cubicBezTo>
                  <a:pt x="1233381" y="153415"/>
                  <a:pt x="1182456" y="160325"/>
                  <a:pt x="1149923" y="162963"/>
                </a:cubicBezTo>
                <a:cubicBezTo>
                  <a:pt x="1062485" y="170053"/>
                  <a:pt x="974987" y="176689"/>
                  <a:pt x="887372" y="181070"/>
                </a:cubicBezTo>
                <a:cubicBezTo>
                  <a:pt x="660992" y="192388"/>
                  <a:pt x="766601" y="186103"/>
                  <a:pt x="570501" y="199176"/>
                </a:cubicBezTo>
                <a:lnTo>
                  <a:pt x="498073" y="208230"/>
                </a:lnTo>
                <a:close/>
              </a:path>
            </a:pathLst>
          </a:custGeom>
          <a:solidFill>
            <a:srgbClr val="FFFF00">
              <a:alpha val="25000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4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"</a:t>
            </a:r>
            <a:r>
              <a:rPr lang="en-US" dirty="0" err="1"/>
              <a:t>Upards</a:t>
            </a:r>
            <a:r>
              <a:rPr lang="en-US" dirty="0"/>
              <a:t>", Tangier Island, VA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401" y="1905000"/>
            <a:ext cx="9095193" cy="2743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499" y="624110"/>
            <a:ext cx="851113" cy="8573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7771" y="5429839"/>
            <a:ext cx="6106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Accomack Court House, DB 0671 Page 0228</a:t>
            </a:r>
          </a:p>
          <a:p>
            <a:r>
              <a:rPr lang="en-US" dirty="0"/>
              <a:t>Recorded July 27, 1994</a:t>
            </a:r>
          </a:p>
        </p:txBody>
      </p:sp>
      <p:sp>
        <p:nvSpPr>
          <p:cNvPr id="8" name="Freeform 7"/>
          <p:cNvSpPr/>
          <p:nvPr/>
        </p:nvSpPr>
        <p:spPr>
          <a:xfrm>
            <a:off x="2321402" y="2328542"/>
            <a:ext cx="9095192" cy="1894666"/>
          </a:xfrm>
          <a:custGeom>
            <a:avLst/>
            <a:gdLst>
              <a:gd name="connsiteX0" fmla="*/ 5712643 w 8974318"/>
              <a:gd name="connsiteY0" fmla="*/ 1513900 h 1636045"/>
              <a:gd name="connsiteX1" fmla="*/ 5429839 w 8974318"/>
              <a:gd name="connsiteY1" fmla="*/ 1504473 h 1636045"/>
              <a:gd name="connsiteX2" fmla="*/ 5175315 w 8974318"/>
              <a:gd name="connsiteY2" fmla="*/ 1523327 h 1636045"/>
              <a:gd name="connsiteX3" fmla="*/ 5147035 w 8974318"/>
              <a:gd name="connsiteY3" fmla="*/ 1532754 h 1636045"/>
              <a:gd name="connsiteX4" fmla="*/ 4741683 w 8974318"/>
              <a:gd name="connsiteY4" fmla="*/ 1532754 h 1636045"/>
              <a:gd name="connsiteX5" fmla="*/ 4223208 w 8974318"/>
              <a:gd name="connsiteY5" fmla="*/ 1551607 h 1636045"/>
              <a:gd name="connsiteX6" fmla="*/ 4119513 w 8974318"/>
              <a:gd name="connsiteY6" fmla="*/ 1561034 h 1636045"/>
              <a:gd name="connsiteX7" fmla="*/ 4091233 w 8974318"/>
              <a:gd name="connsiteY7" fmla="*/ 1570461 h 1636045"/>
              <a:gd name="connsiteX8" fmla="*/ 3714161 w 8974318"/>
              <a:gd name="connsiteY8" fmla="*/ 1570461 h 1636045"/>
              <a:gd name="connsiteX9" fmla="*/ 3610466 w 8974318"/>
              <a:gd name="connsiteY9" fmla="*/ 1561034 h 1636045"/>
              <a:gd name="connsiteX10" fmla="*/ 3403076 w 8974318"/>
              <a:gd name="connsiteY10" fmla="*/ 1579888 h 1636045"/>
              <a:gd name="connsiteX11" fmla="*/ 3026004 w 8974318"/>
              <a:gd name="connsiteY11" fmla="*/ 1598741 h 1636045"/>
              <a:gd name="connsiteX12" fmla="*/ 2224726 w 8974318"/>
              <a:gd name="connsiteY12" fmla="*/ 1598741 h 1636045"/>
              <a:gd name="connsiteX13" fmla="*/ 1781666 w 8974318"/>
              <a:gd name="connsiteY13" fmla="*/ 1589315 h 1636045"/>
              <a:gd name="connsiteX14" fmla="*/ 1244338 w 8974318"/>
              <a:gd name="connsiteY14" fmla="*/ 1598741 h 1636045"/>
              <a:gd name="connsiteX15" fmla="*/ 1216058 w 8974318"/>
              <a:gd name="connsiteY15" fmla="*/ 1608168 h 1636045"/>
              <a:gd name="connsiteX16" fmla="*/ 1112363 w 8974318"/>
              <a:gd name="connsiteY16" fmla="*/ 1617595 h 1636045"/>
              <a:gd name="connsiteX17" fmla="*/ 772998 w 8974318"/>
              <a:gd name="connsiteY17" fmla="*/ 1598741 h 1636045"/>
              <a:gd name="connsiteX18" fmla="*/ 735291 w 8974318"/>
              <a:gd name="connsiteY18" fmla="*/ 1589315 h 1636045"/>
              <a:gd name="connsiteX19" fmla="*/ 575035 w 8974318"/>
              <a:gd name="connsiteY19" fmla="*/ 1579888 h 1636045"/>
              <a:gd name="connsiteX20" fmla="*/ 424206 w 8974318"/>
              <a:gd name="connsiteY20" fmla="*/ 1589315 h 1636045"/>
              <a:gd name="connsiteX21" fmla="*/ 367645 w 8974318"/>
              <a:gd name="connsiteY21" fmla="*/ 1608168 h 1636045"/>
              <a:gd name="connsiteX22" fmla="*/ 301658 w 8974318"/>
              <a:gd name="connsiteY22" fmla="*/ 1617595 h 1636045"/>
              <a:gd name="connsiteX23" fmla="*/ 131975 w 8974318"/>
              <a:gd name="connsiteY23" fmla="*/ 1617595 h 1636045"/>
              <a:gd name="connsiteX24" fmla="*/ 113122 w 8974318"/>
              <a:gd name="connsiteY24" fmla="*/ 1579888 h 1636045"/>
              <a:gd name="connsiteX25" fmla="*/ 75414 w 8974318"/>
              <a:gd name="connsiteY25" fmla="*/ 1551607 h 1636045"/>
              <a:gd name="connsiteX26" fmla="*/ 56561 w 8974318"/>
              <a:gd name="connsiteY26" fmla="*/ 1268803 h 1636045"/>
              <a:gd name="connsiteX27" fmla="*/ 37707 w 8974318"/>
              <a:gd name="connsiteY27" fmla="*/ 1146255 h 1636045"/>
              <a:gd name="connsiteX28" fmla="*/ 28280 w 8974318"/>
              <a:gd name="connsiteY28" fmla="*/ 1061414 h 1636045"/>
              <a:gd name="connsiteX29" fmla="*/ 18854 w 8974318"/>
              <a:gd name="connsiteY29" fmla="*/ 985999 h 1636045"/>
              <a:gd name="connsiteX30" fmla="*/ 0 w 8974318"/>
              <a:gd name="connsiteY30" fmla="*/ 816317 h 1636045"/>
              <a:gd name="connsiteX31" fmla="*/ 9427 w 8974318"/>
              <a:gd name="connsiteY31" fmla="*/ 571220 h 1636045"/>
              <a:gd name="connsiteX32" fmla="*/ 18854 w 8974318"/>
              <a:gd name="connsiteY32" fmla="*/ 184721 h 1636045"/>
              <a:gd name="connsiteX33" fmla="*/ 28280 w 8974318"/>
              <a:gd name="connsiteY33" fmla="*/ 156440 h 1636045"/>
              <a:gd name="connsiteX34" fmla="*/ 56561 w 8974318"/>
              <a:gd name="connsiteY34" fmla="*/ 147014 h 1636045"/>
              <a:gd name="connsiteX35" fmla="*/ 131975 w 8974318"/>
              <a:gd name="connsiteY35" fmla="*/ 128160 h 1636045"/>
              <a:gd name="connsiteX36" fmla="*/ 292231 w 8974318"/>
              <a:gd name="connsiteY36" fmla="*/ 137587 h 1636045"/>
              <a:gd name="connsiteX37" fmla="*/ 320511 w 8974318"/>
              <a:gd name="connsiteY37" fmla="*/ 147014 h 1636045"/>
              <a:gd name="connsiteX38" fmla="*/ 358219 w 8974318"/>
              <a:gd name="connsiteY38" fmla="*/ 156440 h 1636045"/>
              <a:gd name="connsiteX39" fmla="*/ 659876 w 8974318"/>
              <a:gd name="connsiteY39" fmla="*/ 147014 h 1636045"/>
              <a:gd name="connsiteX40" fmla="*/ 688157 w 8974318"/>
              <a:gd name="connsiteY40" fmla="*/ 137587 h 1636045"/>
              <a:gd name="connsiteX41" fmla="*/ 1168924 w 8974318"/>
              <a:gd name="connsiteY41" fmla="*/ 156440 h 1636045"/>
              <a:gd name="connsiteX42" fmla="*/ 1282045 w 8974318"/>
              <a:gd name="connsiteY42" fmla="*/ 147014 h 1636045"/>
              <a:gd name="connsiteX43" fmla="*/ 1366887 w 8974318"/>
              <a:gd name="connsiteY43" fmla="*/ 137587 h 1636045"/>
              <a:gd name="connsiteX44" fmla="*/ 1706252 w 8974318"/>
              <a:gd name="connsiteY44" fmla="*/ 156440 h 1636045"/>
              <a:gd name="connsiteX45" fmla="*/ 2092751 w 8974318"/>
              <a:gd name="connsiteY45" fmla="*/ 165867 h 1636045"/>
              <a:gd name="connsiteX46" fmla="*/ 2441542 w 8974318"/>
              <a:gd name="connsiteY46" fmla="*/ 165867 h 1636045"/>
              <a:gd name="connsiteX47" fmla="*/ 2469823 w 8974318"/>
              <a:gd name="connsiteY47" fmla="*/ 156440 h 1636045"/>
              <a:gd name="connsiteX48" fmla="*/ 3412503 w 8974318"/>
              <a:gd name="connsiteY48" fmla="*/ 147014 h 1636045"/>
              <a:gd name="connsiteX49" fmla="*/ 3516198 w 8974318"/>
              <a:gd name="connsiteY49" fmla="*/ 137587 h 1636045"/>
              <a:gd name="connsiteX50" fmla="*/ 3742441 w 8974318"/>
              <a:gd name="connsiteY50" fmla="*/ 147014 h 1636045"/>
              <a:gd name="connsiteX51" fmla="*/ 3996965 w 8974318"/>
              <a:gd name="connsiteY51" fmla="*/ 156440 h 1636045"/>
              <a:gd name="connsiteX52" fmla="*/ 4204355 w 8974318"/>
              <a:gd name="connsiteY52" fmla="*/ 147014 h 1636045"/>
              <a:gd name="connsiteX53" fmla="*/ 4251489 w 8974318"/>
              <a:gd name="connsiteY53" fmla="*/ 137587 h 1636045"/>
              <a:gd name="connsiteX54" fmla="*/ 4374037 w 8974318"/>
              <a:gd name="connsiteY54" fmla="*/ 118733 h 1636045"/>
              <a:gd name="connsiteX55" fmla="*/ 4421171 w 8974318"/>
              <a:gd name="connsiteY55" fmla="*/ 109306 h 1636045"/>
              <a:gd name="connsiteX56" fmla="*/ 4553146 w 8974318"/>
              <a:gd name="connsiteY56" fmla="*/ 99880 h 1636045"/>
              <a:gd name="connsiteX57" fmla="*/ 5062194 w 8974318"/>
              <a:gd name="connsiteY57" fmla="*/ 99880 h 1636045"/>
              <a:gd name="connsiteX58" fmla="*/ 5137608 w 8974318"/>
              <a:gd name="connsiteY58" fmla="*/ 90453 h 1636045"/>
              <a:gd name="connsiteX59" fmla="*/ 5448693 w 8974318"/>
              <a:gd name="connsiteY59" fmla="*/ 81026 h 1636045"/>
              <a:gd name="connsiteX60" fmla="*/ 5656083 w 8974318"/>
              <a:gd name="connsiteY60" fmla="*/ 62172 h 1636045"/>
              <a:gd name="connsiteX61" fmla="*/ 5731497 w 8974318"/>
              <a:gd name="connsiteY61" fmla="*/ 52746 h 1636045"/>
              <a:gd name="connsiteX62" fmla="*/ 6504495 w 8974318"/>
              <a:gd name="connsiteY62" fmla="*/ 71599 h 1636045"/>
              <a:gd name="connsiteX63" fmla="*/ 6966408 w 8974318"/>
              <a:gd name="connsiteY63" fmla="*/ 62172 h 1636045"/>
              <a:gd name="connsiteX64" fmla="*/ 7607431 w 8974318"/>
              <a:gd name="connsiteY64" fmla="*/ 62172 h 1636045"/>
              <a:gd name="connsiteX65" fmla="*/ 7777113 w 8974318"/>
              <a:gd name="connsiteY65" fmla="*/ 43319 h 1636045"/>
              <a:gd name="connsiteX66" fmla="*/ 8041064 w 8974318"/>
              <a:gd name="connsiteY66" fmla="*/ 24465 h 1636045"/>
              <a:gd name="connsiteX67" fmla="*/ 8663233 w 8974318"/>
              <a:gd name="connsiteY67" fmla="*/ 24465 h 1636045"/>
              <a:gd name="connsiteX68" fmla="*/ 8795208 w 8974318"/>
              <a:gd name="connsiteY68" fmla="*/ 33892 h 1636045"/>
              <a:gd name="connsiteX69" fmla="*/ 8889476 w 8974318"/>
              <a:gd name="connsiteY69" fmla="*/ 81026 h 1636045"/>
              <a:gd name="connsiteX70" fmla="*/ 8898903 w 8974318"/>
              <a:gd name="connsiteY70" fmla="*/ 109306 h 1636045"/>
              <a:gd name="connsiteX71" fmla="*/ 8917757 w 8974318"/>
              <a:gd name="connsiteY71" fmla="*/ 137587 h 1636045"/>
              <a:gd name="connsiteX72" fmla="*/ 8936610 w 8974318"/>
              <a:gd name="connsiteY72" fmla="*/ 194148 h 1636045"/>
              <a:gd name="connsiteX73" fmla="*/ 8946037 w 8974318"/>
              <a:gd name="connsiteY73" fmla="*/ 260135 h 1636045"/>
              <a:gd name="connsiteX74" fmla="*/ 8964891 w 8974318"/>
              <a:gd name="connsiteY74" fmla="*/ 373257 h 1636045"/>
              <a:gd name="connsiteX75" fmla="*/ 8974318 w 8974318"/>
              <a:gd name="connsiteY75" fmla="*/ 486378 h 1636045"/>
              <a:gd name="connsiteX76" fmla="*/ 8964891 w 8974318"/>
              <a:gd name="connsiteY76" fmla="*/ 665488 h 1636045"/>
              <a:gd name="connsiteX77" fmla="*/ 8955464 w 8974318"/>
              <a:gd name="connsiteY77" fmla="*/ 693768 h 1636045"/>
              <a:gd name="connsiteX78" fmla="*/ 8946037 w 8974318"/>
              <a:gd name="connsiteY78" fmla="*/ 769183 h 1636045"/>
              <a:gd name="connsiteX79" fmla="*/ 8936610 w 8974318"/>
              <a:gd name="connsiteY79" fmla="*/ 816317 h 1636045"/>
              <a:gd name="connsiteX80" fmla="*/ 8927184 w 8974318"/>
              <a:gd name="connsiteY80" fmla="*/ 891731 h 1636045"/>
              <a:gd name="connsiteX81" fmla="*/ 8936610 w 8974318"/>
              <a:gd name="connsiteY81" fmla="*/ 1089694 h 1636045"/>
              <a:gd name="connsiteX82" fmla="*/ 8936610 w 8974318"/>
              <a:gd name="connsiteY82" fmla="*/ 1287657 h 1636045"/>
              <a:gd name="connsiteX83" fmla="*/ 8898903 w 8974318"/>
              <a:gd name="connsiteY83" fmla="*/ 1306510 h 1636045"/>
              <a:gd name="connsiteX84" fmla="*/ 8634953 w 8974318"/>
              <a:gd name="connsiteY84" fmla="*/ 1297084 h 1636045"/>
              <a:gd name="connsiteX85" fmla="*/ 8455843 w 8974318"/>
              <a:gd name="connsiteY85" fmla="*/ 1287657 h 1636045"/>
              <a:gd name="connsiteX86" fmla="*/ 8125905 w 8974318"/>
              <a:gd name="connsiteY86" fmla="*/ 1297084 h 1636045"/>
              <a:gd name="connsiteX87" fmla="*/ 7701699 w 8974318"/>
              <a:gd name="connsiteY87" fmla="*/ 1315937 h 1636045"/>
              <a:gd name="connsiteX88" fmla="*/ 7550870 w 8974318"/>
              <a:gd name="connsiteY88" fmla="*/ 1325364 h 1636045"/>
              <a:gd name="connsiteX89" fmla="*/ 7296346 w 8974318"/>
              <a:gd name="connsiteY89" fmla="*/ 1344218 h 1636045"/>
              <a:gd name="connsiteX90" fmla="*/ 7220932 w 8974318"/>
              <a:gd name="connsiteY90" fmla="*/ 1353644 h 1636045"/>
              <a:gd name="connsiteX91" fmla="*/ 6749592 w 8974318"/>
              <a:gd name="connsiteY91" fmla="*/ 1334791 h 1636045"/>
              <a:gd name="connsiteX92" fmla="*/ 6693031 w 8974318"/>
              <a:gd name="connsiteY92" fmla="*/ 1325364 h 1636045"/>
              <a:gd name="connsiteX93" fmla="*/ 6542202 w 8974318"/>
              <a:gd name="connsiteY93" fmla="*/ 1315937 h 1636045"/>
              <a:gd name="connsiteX94" fmla="*/ 6400800 w 8974318"/>
              <a:gd name="connsiteY94" fmla="*/ 1297084 h 1636045"/>
              <a:gd name="connsiteX95" fmla="*/ 5891753 w 8974318"/>
              <a:gd name="connsiteY95" fmla="*/ 1306510 h 1636045"/>
              <a:gd name="connsiteX96" fmla="*/ 5825765 w 8974318"/>
              <a:gd name="connsiteY96" fmla="*/ 1315937 h 1636045"/>
              <a:gd name="connsiteX97" fmla="*/ 5731497 w 8974318"/>
              <a:gd name="connsiteY97" fmla="*/ 1325364 h 1636045"/>
              <a:gd name="connsiteX98" fmla="*/ 5674936 w 8974318"/>
              <a:gd name="connsiteY98" fmla="*/ 1344218 h 1636045"/>
              <a:gd name="connsiteX99" fmla="*/ 5656083 w 8974318"/>
              <a:gd name="connsiteY99" fmla="*/ 1429059 h 1636045"/>
              <a:gd name="connsiteX100" fmla="*/ 5712643 w 8974318"/>
              <a:gd name="connsiteY100" fmla="*/ 1513900 h 16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8974318" h="1636045">
                <a:moveTo>
                  <a:pt x="5712643" y="1513900"/>
                </a:moveTo>
                <a:cubicBezTo>
                  <a:pt x="5674936" y="1526469"/>
                  <a:pt x="5524159" y="1504473"/>
                  <a:pt x="5429839" y="1504473"/>
                </a:cubicBezTo>
                <a:cubicBezTo>
                  <a:pt x="5350872" y="1504473"/>
                  <a:pt x="5256251" y="1515233"/>
                  <a:pt x="5175315" y="1523327"/>
                </a:cubicBezTo>
                <a:cubicBezTo>
                  <a:pt x="5165888" y="1526469"/>
                  <a:pt x="5156872" y="1531349"/>
                  <a:pt x="5147035" y="1532754"/>
                </a:cubicBezTo>
                <a:cubicBezTo>
                  <a:pt x="5003984" y="1553190"/>
                  <a:pt x="4901704" y="1537755"/>
                  <a:pt x="4741683" y="1532754"/>
                </a:cubicBezTo>
                <a:cubicBezTo>
                  <a:pt x="4559621" y="1537956"/>
                  <a:pt x="4401088" y="1540131"/>
                  <a:pt x="4223208" y="1551607"/>
                </a:cubicBezTo>
                <a:cubicBezTo>
                  <a:pt x="4188572" y="1553841"/>
                  <a:pt x="4154078" y="1557892"/>
                  <a:pt x="4119513" y="1561034"/>
                </a:cubicBezTo>
                <a:cubicBezTo>
                  <a:pt x="4110086" y="1564176"/>
                  <a:pt x="4101034" y="1568827"/>
                  <a:pt x="4091233" y="1570461"/>
                </a:cubicBezTo>
                <a:cubicBezTo>
                  <a:pt x="3960274" y="1592288"/>
                  <a:pt x="3861014" y="1575198"/>
                  <a:pt x="3714161" y="1570461"/>
                </a:cubicBezTo>
                <a:cubicBezTo>
                  <a:pt x="3679596" y="1567319"/>
                  <a:pt x="3645174" y="1561034"/>
                  <a:pt x="3610466" y="1561034"/>
                </a:cubicBezTo>
                <a:cubicBezTo>
                  <a:pt x="3484266" y="1561034"/>
                  <a:pt x="3504421" y="1571442"/>
                  <a:pt x="3403076" y="1579888"/>
                </a:cubicBezTo>
                <a:cubicBezTo>
                  <a:pt x="3289983" y="1589313"/>
                  <a:pt x="3133159" y="1594277"/>
                  <a:pt x="3026004" y="1598741"/>
                </a:cubicBezTo>
                <a:cubicBezTo>
                  <a:pt x="2254068" y="1576688"/>
                  <a:pt x="3213008" y="1598741"/>
                  <a:pt x="2224726" y="1598741"/>
                </a:cubicBezTo>
                <a:cubicBezTo>
                  <a:pt x="2077006" y="1598741"/>
                  <a:pt x="1929353" y="1592457"/>
                  <a:pt x="1781666" y="1589315"/>
                </a:cubicBezTo>
                <a:lnTo>
                  <a:pt x="1244338" y="1598741"/>
                </a:lnTo>
                <a:cubicBezTo>
                  <a:pt x="1234407" y="1599072"/>
                  <a:pt x="1225895" y="1606763"/>
                  <a:pt x="1216058" y="1608168"/>
                </a:cubicBezTo>
                <a:cubicBezTo>
                  <a:pt x="1181699" y="1613076"/>
                  <a:pt x="1146928" y="1614453"/>
                  <a:pt x="1112363" y="1617595"/>
                </a:cubicBezTo>
                <a:lnTo>
                  <a:pt x="772998" y="1598741"/>
                </a:lnTo>
                <a:cubicBezTo>
                  <a:pt x="760107" y="1597452"/>
                  <a:pt x="748188" y="1590543"/>
                  <a:pt x="735291" y="1589315"/>
                </a:cubicBezTo>
                <a:cubicBezTo>
                  <a:pt x="682021" y="1584242"/>
                  <a:pt x="628454" y="1583030"/>
                  <a:pt x="575035" y="1579888"/>
                </a:cubicBezTo>
                <a:cubicBezTo>
                  <a:pt x="524759" y="1583030"/>
                  <a:pt x="474119" y="1582509"/>
                  <a:pt x="424206" y="1589315"/>
                </a:cubicBezTo>
                <a:cubicBezTo>
                  <a:pt x="404515" y="1592000"/>
                  <a:pt x="387319" y="1605357"/>
                  <a:pt x="367645" y="1608168"/>
                </a:cubicBezTo>
                <a:lnTo>
                  <a:pt x="301658" y="1617595"/>
                </a:lnTo>
                <a:cubicBezTo>
                  <a:pt x="240101" y="1638114"/>
                  <a:pt x="228440" y="1645967"/>
                  <a:pt x="131975" y="1617595"/>
                </a:cubicBezTo>
                <a:cubicBezTo>
                  <a:pt x="118494" y="1613630"/>
                  <a:pt x="122267" y="1590557"/>
                  <a:pt x="113122" y="1579888"/>
                </a:cubicBezTo>
                <a:cubicBezTo>
                  <a:pt x="102897" y="1567959"/>
                  <a:pt x="87983" y="1561034"/>
                  <a:pt x="75414" y="1551607"/>
                </a:cubicBezTo>
                <a:cubicBezTo>
                  <a:pt x="57355" y="1118144"/>
                  <a:pt x="80382" y="1447455"/>
                  <a:pt x="56561" y="1268803"/>
                </a:cubicBezTo>
                <a:cubicBezTo>
                  <a:pt x="41050" y="1152473"/>
                  <a:pt x="56154" y="1220041"/>
                  <a:pt x="37707" y="1146255"/>
                </a:cubicBezTo>
                <a:cubicBezTo>
                  <a:pt x="34565" y="1117975"/>
                  <a:pt x="31605" y="1089673"/>
                  <a:pt x="28280" y="1061414"/>
                </a:cubicBezTo>
                <a:cubicBezTo>
                  <a:pt x="25320" y="1036254"/>
                  <a:pt x="21758" y="1011166"/>
                  <a:pt x="18854" y="985999"/>
                </a:cubicBezTo>
                <a:cubicBezTo>
                  <a:pt x="12331" y="929465"/>
                  <a:pt x="0" y="816317"/>
                  <a:pt x="0" y="816317"/>
                </a:cubicBezTo>
                <a:cubicBezTo>
                  <a:pt x="3142" y="734618"/>
                  <a:pt x="6987" y="652943"/>
                  <a:pt x="9427" y="571220"/>
                </a:cubicBezTo>
                <a:cubicBezTo>
                  <a:pt x="13272" y="442406"/>
                  <a:pt x="13002" y="313459"/>
                  <a:pt x="18854" y="184721"/>
                </a:cubicBezTo>
                <a:cubicBezTo>
                  <a:pt x="19305" y="174794"/>
                  <a:pt x="21254" y="163466"/>
                  <a:pt x="28280" y="156440"/>
                </a:cubicBezTo>
                <a:cubicBezTo>
                  <a:pt x="35306" y="149414"/>
                  <a:pt x="46921" y="149424"/>
                  <a:pt x="56561" y="147014"/>
                </a:cubicBezTo>
                <a:lnTo>
                  <a:pt x="131975" y="128160"/>
                </a:lnTo>
                <a:cubicBezTo>
                  <a:pt x="185394" y="131302"/>
                  <a:pt x="238986" y="132262"/>
                  <a:pt x="292231" y="137587"/>
                </a:cubicBezTo>
                <a:cubicBezTo>
                  <a:pt x="302118" y="138576"/>
                  <a:pt x="310957" y="144284"/>
                  <a:pt x="320511" y="147014"/>
                </a:cubicBezTo>
                <a:cubicBezTo>
                  <a:pt x="332969" y="150573"/>
                  <a:pt x="345650" y="153298"/>
                  <a:pt x="358219" y="156440"/>
                </a:cubicBezTo>
                <a:cubicBezTo>
                  <a:pt x="458771" y="153298"/>
                  <a:pt x="559438" y="152753"/>
                  <a:pt x="659876" y="147014"/>
                </a:cubicBezTo>
                <a:cubicBezTo>
                  <a:pt x="669797" y="146447"/>
                  <a:pt x="678220" y="137587"/>
                  <a:pt x="688157" y="137587"/>
                </a:cubicBezTo>
                <a:cubicBezTo>
                  <a:pt x="792780" y="137587"/>
                  <a:pt x="1047791" y="150672"/>
                  <a:pt x="1168924" y="156440"/>
                </a:cubicBezTo>
                <a:lnTo>
                  <a:pt x="1282045" y="147014"/>
                </a:lnTo>
                <a:cubicBezTo>
                  <a:pt x="1310372" y="144316"/>
                  <a:pt x="1338432" y="137587"/>
                  <a:pt x="1366887" y="137587"/>
                </a:cubicBezTo>
                <a:cubicBezTo>
                  <a:pt x="1793297" y="137587"/>
                  <a:pt x="1436519" y="146262"/>
                  <a:pt x="1706252" y="156440"/>
                </a:cubicBezTo>
                <a:cubicBezTo>
                  <a:pt x="1835032" y="161299"/>
                  <a:pt x="1963918" y="162725"/>
                  <a:pt x="2092751" y="165867"/>
                </a:cubicBezTo>
                <a:cubicBezTo>
                  <a:pt x="2262269" y="177168"/>
                  <a:pt x="2246926" y="181437"/>
                  <a:pt x="2441542" y="165867"/>
                </a:cubicBezTo>
                <a:cubicBezTo>
                  <a:pt x="2451447" y="165075"/>
                  <a:pt x="2459888" y="156633"/>
                  <a:pt x="2469823" y="156440"/>
                </a:cubicBezTo>
                <a:lnTo>
                  <a:pt x="3412503" y="147014"/>
                </a:lnTo>
                <a:cubicBezTo>
                  <a:pt x="3447068" y="143872"/>
                  <a:pt x="3481490" y="137587"/>
                  <a:pt x="3516198" y="137587"/>
                </a:cubicBezTo>
                <a:cubicBezTo>
                  <a:pt x="3591678" y="137587"/>
                  <a:pt x="3667019" y="144056"/>
                  <a:pt x="3742441" y="147014"/>
                </a:cubicBezTo>
                <a:lnTo>
                  <a:pt x="3996965" y="156440"/>
                </a:lnTo>
                <a:cubicBezTo>
                  <a:pt x="4066095" y="153298"/>
                  <a:pt x="4135343" y="152126"/>
                  <a:pt x="4204355" y="147014"/>
                </a:cubicBezTo>
                <a:cubicBezTo>
                  <a:pt x="4220334" y="145830"/>
                  <a:pt x="4235685" y="140221"/>
                  <a:pt x="4251489" y="137587"/>
                </a:cubicBezTo>
                <a:cubicBezTo>
                  <a:pt x="4378598" y="116402"/>
                  <a:pt x="4259257" y="139603"/>
                  <a:pt x="4374037" y="118733"/>
                </a:cubicBezTo>
                <a:cubicBezTo>
                  <a:pt x="4389801" y="115867"/>
                  <a:pt x="4405237" y="110983"/>
                  <a:pt x="4421171" y="109306"/>
                </a:cubicBezTo>
                <a:cubicBezTo>
                  <a:pt x="4465032" y="104689"/>
                  <a:pt x="4509154" y="103022"/>
                  <a:pt x="4553146" y="99880"/>
                </a:cubicBezTo>
                <a:cubicBezTo>
                  <a:pt x="4798287" y="114299"/>
                  <a:pt x="4727768" y="114743"/>
                  <a:pt x="5062194" y="99880"/>
                </a:cubicBezTo>
                <a:cubicBezTo>
                  <a:pt x="5087503" y="98755"/>
                  <a:pt x="5112304" y="91687"/>
                  <a:pt x="5137608" y="90453"/>
                </a:cubicBezTo>
                <a:cubicBezTo>
                  <a:pt x="5241227" y="85398"/>
                  <a:pt x="5344998" y="84168"/>
                  <a:pt x="5448693" y="81026"/>
                </a:cubicBezTo>
                <a:cubicBezTo>
                  <a:pt x="5557610" y="59242"/>
                  <a:pt x="5448736" y="78759"/>
                  <a:pt x="5656083" y="62172"/>
                </a:cubicBezTo>
                <a:cubicBezTo>
                  <a:pt x="5681336" y="60152"/>
                  <a:pt x="5706359" y="55888"/>
                  <a:pt x="5731497" y="52746"/>
                </a:cubicBezTo>
                <a:cubicBezTo>
                  <a:pt x="5983002" y="61129"/>
                  <a:pt x="6257243" y="71599"/>
                  <a:pt x="6504495" y="71599"/>
                </a:cubicBezTo>
                <a:cubicBezTo>
                  <a:pt x="6658498" y="71599"/>
                  <a:pt x="6812437" y="65314"/>
                  <a:pt x="6966408" y="62172"/>
                </a:cubicBezTo>
                <a:cubicBezTo>
                  <a:pt x="7413653" y="40876"/>
                  <a:pt x="6870850" y="62172"/>
                  <a:pt x="7607431" y="62172"/>
                </a:cubicBezTo>
                <a:cubicBezTo>
                  <a:pt x="7640711" y="62172"/>
                  <a:pt x="7739511" y="47079"/>
                  <a:pt x="7777113" y="43319"/>
                </a:cubicBezTo>
                <a:cubicBezTo>
                  <a:pt x="7867847" y="34245"/>
                  <a:pt x="7949109" y="30212"/>
                  <a:pt x="8041064" y="24465"/>
                </a:cubicBezTo>
                <a:cubicBezTo>
                  <a:pt x="8273940" y="-22111"/>
                  <a:pt x="8098966" y="9418"/>
                  <a:pt x="8663233" y="24465"/>
                </a:cubicBezTo>
                <a:cubicBezTo>
                  <a:pt x="8707321" y="25641"/>
                  <a:pt x="8751216" y="30750"/>
                  <a:pt x="8795208" y="33892"/>
                </a:cubicBezTo>
                <a:cubicBezTo>
                  <a:pt x="8831466" y="45978"/>
                  <a:pt x="8863704" y="50100"/>
                  <a:pt x="8889476" y="81026"/>
                </a:cubicBezTo>
                <a:cubicBezTo>
                  <a:pt x="8895837" y="88659"/>
                  <a:pt x="8894459" y="100418"/>
                  <a:pt x="8898903" y="109306"/>
                </a:cubicBezTo>
                <a:cubicBezTo>
                  <a:pt x="8903970" y="119440"/>
                  <a:pt x="8913156" y="127234"/>
                  <a:pt x="8917757" y="137587"/>
                </a:cubicBezTo>
                <a:cubicBezTo>
                  <a:pt x="8925828" y="155748"/>
                  <a:pt x="8936610" y="194148"/>
                  <a:pt x="8936610" y="194148"/>
                </a:cubicBezTo>
                <a:cubicBezTo>
                  <a:pt x="8939752" y="216144"/>
                  <a:pt x="8942384" y="238218"/>
                  <a:pt x="8946037" y="260135"/>
                </a:cubicBezTo>
                <a:cubicBezTo>
                  <a:pt x="8957737" y="330335"/>
                  <a:pt x="8956088" y="289634"/>
                  <a:pt x="8964891" y="373257"/>
                </a:cubicBezTo>
                <a:cubicBezTo>
                  <a:pt x="8968852" y="410887"/>
                  <a:pt x="8971176" y="448671"/>
                  <a:pt x="8974318" y="486378"/>
                </a:cubicBezTo>
                <a:cubicBezTo>
                  <a:pt x="8971176" y="546081"/>
                  <a:pt x="8970304" y="605948"/>
                  <a:pt x="8964891" y="665488"/>
                </a:cubicBezTo>
                <a:cubicBezTo>
                  <a:pt x="8963991" y="675384"/>
                  <a:pt x="8957242" y="683992"/>
                  <a:pt x="8955464" y="693768"/>
                </a:cubicBezTo>
                <a:cubicBezTo>
                  <a:pt x="8950932" y="718693"/>
                  <a:pt x="8949889" y="744144"/>
                  <a:pt x="8946037" y="769183"/>
                </a:cubicBezTo>
                <a:cubicBezTo>
                  <a:pt x="8943601" y="785019"/>
                  <a:pt x="8939046" y="800481"/>
                  <a:pt x="8936610" y="816317"/>
                </a:cubicBezTo>
                <a:cubicBezTo>
                  <a:pt x="8932758" y="841356"/>
                  <a:pt x="8930326" y="866593"/>
                  <a:pt x="8927184" y="891731"/>
                </a:cubicBezTo>
                <a:cubicBezTo>
                  <a:pt x="8930326" y="957719"/>
                  <a:pt x="8931543" y="1023826"/>
                  <a:pt x="8936610" y="1089694"/>
                </a:cubicBezTo>
                <a:cubicBezTo>
                  <a:pt x="8944135" y="1187517"/>
                  <a:pt x="8984078" y="1116771"/>
                  <a:pt x="8936610" y="1287657"/>
                </a:cubicBezTo>
                <a:cubicBezTo>
                  <a:pt x="8932849" y="1301197"/>
                  <a:pt x="8911472" y="1300226"/>
                  <a:pt x="8898903" y="1306510"/>
                </a:cubicBezTo>
                <a:lnTo>
                  <a:pt x="8634953" y="1297084"/>
                </a:lnTo>
                <a:cubicBezTo>
                  <a:pt x="8575221" y="1294542"/>
                  <a:pt x="8515629" y="1287657"/>
                  <a:pt x="8455843" y="1287657"/>
                </a:cubicBezTo>
                <a:cubicBezTo>
                  <a:pt x="8345819" y="1287657"/>
                  <a:pt x="8235884" y="1293942"/>
                  <a:pt x="8125905" y="1297084"/>
                </a:cubicBezTo>
                <a:cubicBezTo>
                  <a:pt x="7877927" y="1317747"/>
                  <a:pt x="8136896" y="1298174"/>
                  <a:pt x="7701699" y="1315937"/>
                </a:cubicBezTo>
                <a:cubicBezTo>
                  <a:pt x="7651366" y="1317991"/>
                  <a:pt x="7601146" y="1322222"/>
                  <a:pt x="7550870" y="1325364"/>
                </a:cubicBezTo>
                <a:cubicBezTo>
                  <a:pt x="7438316" y="1353503"/>
                  <a:pt x="7552162" y="1327714"/>
                  <a:pt x="7296346" y="1344218"/>
                </a:cubicBezTo>
                <a:cubicBezTo>
                  <a:pt x="7271065" y="1345849"/>
                  <a:pt x="7246070" y="1350502"/>
                  <a:pt x="7220932" y="1353644"/>
                </a:cubicBezTo>
                <a:cubicBezTo>
                  <a:pt x="7136985" y="1350846"/>
                  <a:pt x="6857712" y="1343108"/>
                  <a:pt x="6749592" y="1334791"/>
                </a:cubicBezTo>
                <a:cubicBezTo>
                  <a:pt x="6730535" y="1333325"/>
                  <a:pt x="6712066" y="1327095"/>
                  <a:pt x="6693031" y="1325364"/>
                </a:cubicBezTo>
                <a:cubicBezTo>
                  <a:pt x="6642863" y="1320803"/>
                  <a:pt x="6592478" y="1319079"/>
                  <a:pt x="6542202" y="1315937"/>
                </a:cubicBezTo>
                <a:cubicBezTo>
                  <a:pt x="6525924" y="1313611"/>
                  <a:pt x="6412991" y="1297084"/>
                  <a:pt x="6400800" y="1297084"/>
                </a:cubicBezTo>
                <a:cubicBezTo>
                  <a:pt x="6231089" y="1297084"/>
                  <a:pt x="6061435" y="1303368"/>
                  <a:pt x="5891753" y="1306510"/>
                </a:cubicBezTo>
                <a:cubicBezTo>
                  <a:pt x="5869757" y="1309652"/>
                  <a:pt x="5847832" y="1313341"/>
                  <a:pt x="5825765" y="1315937"/>
                </a:cubicBezTo>
                <a:cubicBezTo>
                  <a:pt x="5794402" y="1319627"/>
                  <a:pt x="5762535" y="1319544"/>
                  <a:pt x="5731497" y="1325364"/>
                </a:cubicBezTo>
                <a:cubicBezTo>
                  <a:pt x="5711964" y="1329027"/>
                  <a:pt x="5674936" y="1344218"/>
                  <a:pt x="5674936" y="1344218"/>
                </a:cubicBezTo>
                <a:cubicBezTo>
                  <a:pt x="5636382" y="1382772"/>
                  <a:pt x="5639817" y="1363995"/>
                  <a:pt x="5656083" y="1429059"/>
                </a:cubicBezTo>
                <a:cubicBezTo>
                  <a:pt x="5660903" y="1448339"/>
                  <a:pt x="5750350" y="1501331"/>
                  <a:pt x="5712643" y="151390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8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"</a:t>
            </a:r>
            <a:r>
              <a:rPr lang="en-US" dirty="0" err="1"/>
              <a:t>Upards</a:t>
            </a:r>
            <a:r>
              <a:rPr lang="en-US" dirty="0"/>
              <a:t>", Tangier Island, VA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762" y="1631623"/>
            <a:ext cx="7432195" cy="465511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659" y="624110"/>
            <a:ext cx="851113" cy="857348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4965987" y="2476385"/>
            <a:ext cx="2922309" cy="3602473"/>
          </a:xfrm>
          <a:custGeom>
            <a:avLst/>
            <a:gdLst>
              <a:gd name="connsiteX0" fmla="*/ 2243580 w 2922309"/>
              <a:gd name="connsiteY0" fmla="*/ 3601039 h 3602473"/>
              <a:gd name="connsiteX1" fmla="*/ 2196445 w 2922309"/>
              <a:gd name="connsiteY1" fmla="*/ 3563332 h 3602473"/>
              <a:gd name="connsiteX2" fmla="*/ 2149311 w 2922309"/>
              <a:gd name="connsiteY2" fmla="*/ 3525625 h 3602473"/>
              <a:gd name="connsiteX3" fmla="*/ 2121031 w 2922309"/>
              <a:gd name="connsiteY3" fmla="*/ 3506771 h 3602473"/>
              <a:gd name="connsiteX4" fmla="*/ 2102177 w 2922309"/>
              <a:gd name="connsiteY4" fmla="*/ 3478491 h 3602473"/>
              <a:gd name="connsiteX5" fmla="*/ 2073897 w 2922309"/>
              <a:gd name="connsiteY5" fmla="*/ 3469064 h 3602473"/>
              <a:gd name="connsiteX6" fmla="*/ 2017336 w 2922309"/>
              <a:gd name="connsiteY6" fmla="*/ 3431357 h 3602473"/>
              <a:gd name="connsiteX7" fmla="*/ 1989056 w 2922309"/>
              <a:gd name="connsiteY7" fmla="*/ 3403076 h 3602473"/>
              <a:gd name="connsiteX8" fmla="*/ 1960775 w 2922309"/>
              <a:gd name="connsiteY8" fmla="*/ 3393649 h 3602473"/>
              <a:gd name="connsiteX9" fmla="*/ 1913641 w 2922309"/>
              <a:gd name="connsiteY9" fmla="*/ 3355942 h 3602473"/>
              <a:gd name="connsiteX10" fmla="*/ 1894788 w 2922309"/>
              <a:gd name="connsiteY10" fmla="*/ 3327662 h 3602473"/>
              <a:gd name="connsiteX11" fmla="*/ 1838227 w 2922309"/>
              <a:gd name="connsiteY11" fmla="*/ 3289955 h 3602473"/>
              <a:gd name="connsiteX12" fmla="*/ 1809947 w 2922309"/>
              <a:gd name="connsiteY12" fmla="*/ 3261674 h 3602473"/>
              <a:gd name="connsiteX13" fmla="*/ 1781666 w 2922309"/>
              <a:gd name="connsiteY13" fmla="*/ 3223967 h 3602473"/>
              <a:gd name="connsiteX14" fmla="*/ 1753386 w 2922309"/>
              <a:gd name="connsiteY14" fmla="*/ 3205113 h 3602473"/>
              <a:gd name="connsiteX15" fmla="*/ 1725105 w 2922309"/>
              <a:gd name="connsiteY15" fmla="*/ 3176833 h 3602473"/>
              <a:gd name="connsiteX16" fmla="*/ 1668544 w 2922309"/>
              <a:gd name="connsiteY16" fmla="*/ 3139126 h 3602473"/>
              <a:gd name="connsiteX17" fmla="*/ 1621410 w 2922309"/>
              <a:gd name="connsiteY17" fmla="*/ 3091992 h 3602473"/>
              <a:gd name="connsiteX18" fmla="*/ 1593130 w 2922309"/>
              <a:gd name="connsiteY18" fmla="*/ 3063711 h 3602473"/>
              <a:gd name="connsiteX19" fmla="*/ 1574276 w 2922309"/>
              <a:gd name="connsiteY19" fmla="*/ 3035431 h 3602473"/>
              <a:gd name="connsiteX20" fmla="*/ 1545996 w 2922309"/>
              <a:gd name="connsiteY20" fmla="*/ 3026004 h 3602473"/>
              <a:gd name="connsiteX21" fmla="*/ 1536569 w 2922309"/>
              <a:gd name="connsiteY21" fmla="*/ 2997724 h 3602473"/>
              <a:gd name="connsiteX22" fmla="*/ 1508289 w 2922309"/>
              <a:gd name="connsiteY22" fmla="*/ 2978870 h 3602473"/>
              <a:gd name="connsiteX23" fmla="*/ 1442301 w 2922309"/>
              <a:gd name="connsiteY23" fmla="*/ 2912882 h 3602473"/>
              <a:gd name="connsiteX24" fmla="*/ 1414021 w 2922309"/>
              <a:gd name="connsiteY24" fmla="*/ 2884602 h 3602473"/>
              <a:gd name="connsiteX25" fmla="*/ 1385740 w 2922309"/>
              <a:gd name="connsiteY25" fmla="*/ 2856322 h 3602473"/>
              <a:gd name="connsiteX26" fmla="*/ 1366887 w 2922309"/>
              <a:gd name="connsiteY26" fmla="*/ 2828041 h 3602473"/>
              <a:gd name="connsiteX27" fmla="*/ 1310326 w 2922309"/>
              <a:gd name="connsiteY27" fmla="*/ 2790334 h 3602473"/>
              <a:gd name="connsiteX28" fmla="*/ 1282045 w 2922309"/>
              <a:gd name="connsiteY28" fmla="*/ 2771480 h 3602473"/>
              <a:gd name="connsiteX29" fmla="*/ 1225485 w 2922309"/>
              <a:gd name="connsiteY29" fmla="*/ 2733773 h 3602473"/>
              <a:gd name="connsiteX30" fmla="*/ 1197204 w 2922309"/>
              <a:gd name="connsiteY30" fmla="*/ 2714919 h 3602473"/>
              <a:gd name="connsiteX31" fmla="*/ 1168924 w 2922309"/>
              <a:gd name="connsiteY31" fmla="*/ 2705493 h 3602473"/>
              <a:gd name="connsiteX32" fmla="*/ 1084083 w 2922309"/>
              <a:gd name="connsiteY32" fmla="*/ 2667785 h 3602473"/>
              <a:gd name="connsiteX33" fmla="*/ 980388 w 2922309"/>
              <a:gd name="connsiteY33" fmla="*/ 2639505 h 3602473"/>
              <a:gd name="connsiteX34" fmla="*/ 914400 w 2922309"/>
              <a:gd name="connsiteY34" fmla="*/ 2630078 h 3602473"/>
              <a:gd name="connsiteX35" fmla="*/ 857839 w 2922309"/>
              <a:gd name="connsiteY35" fmla="*/ 2601798 h 3602473"/>
              <a:gd name="connsiteX36" fmla="*/ 829559 w 2922309"/>
              <a:gd name="connsiteY36" fmla="*/ 2573517 h 3602473"/>
              <a:gd name="connsiteX37" fmla="*/ 772998 w 2922309"/>
              <a:gd name="connsiteY37" fmla="*/ 2535810 h 3602473"/>
              <a:gd name="connsiteX38" fmla="*/ 754144 w 2922309"/>
              <a:gd name="connsiteY38" fmla="*/ 2507530 h 3602473"/>
              <a:gd name="connsiteX39" fmla="*/ 735291 w 2922309"/>
              <a:gd name="connsiteY39" fmla="*/ 2469823 h 3602473"/>
              <a:gd name="connsiteX40" fmla="*/ 707010 w 2922309"/>
              <a:gd name="connsiteY40" fmla="*/ 2450969 h 3602473"/>
              <a:gd name="connsiteX41" fmla="*/ 669303 w 2922309"/>
              <a:gd name="connsiteY41" fmla="*/ 2394408 h 3602473"/>
              <a:gd name="connsiteX42" fmla="*/ 650450 w 2922309"/>
              <a:gd name="connsiteY42" fmla="*/ 2366128 h 3602473"/>
              <a:gd name="connsiteX43" fmla="*/ 641023 w 2922309"/>
              <a:gd name="connsiteY43" fmla="*/ 2337847 h 3602473"/>
              <a:gd name="connsiteX44" fmla="*/ 593889 w 2922309"/>
              <a:gd name="connsiteY44" fmla="*/ 2271860 h 3602473"/>
              <a:gd name="connsiteX45" fmla="*/ 556182 w 2922309"/>
              <a:gd name="connsiteY45" fmla="*/ 2215299 h 3602473"/>
              <a:gd name="connsiteX46" fmla="*/ 509048 w 2922309"/>
              <a:gd name="connsiteY46" fmla="*/ 2139884 h 3602473"/>
              <a:gd name="connsiteX47" fmla="*/ 461914 w 2922309"/>
              <a:gd name="connsiteY47" fmla="*/ 2083324 h 3602473"/>
              <a:gd name="connsiteX48" fmla="*/ 452487 w 2922309"/>
              <a:gd name="connsiteY48" fmla="*/ 2055043 h 3602473"/>
              <a:gd name="connsiteX49" fmla="*/ 414780 w 2922309"/>
              <a:gd name="connsiteY49" fmla="*/ 1998482 h 3602473"/>
              <a:gd name="connsiteX50" fmla="*/ 395926 w 2922309"/>
              <a:gd name="connsiteY50" fmla="*/ 1970202 h 3602473"/>
              <a:gd name="connsiteX51" fmla="*/ 367645 w 2922309"/>
              <a:gd name="connsiteY51" fmla="*/ 1913641 h 3602473"/>
              <a:gd name="connsiteX52" fmla="*/ 329938 w 2922309"/>
              <a:gd name="connsiteY52" fmla="*/ 1847654 h 3602473"/>
              <a:gd name="connsiteX53" fmla="*/ 311085 w 2922309"/>
              <a:gd name="connsiteY53" fmla="*/ 1791093 h 3602473"/>
              <a:gd name="connsiteX54" fmla="*/ 273377 w 2922309"/>
              <a:gd name="connsiteY54" fmla="*/ 1725105 h 3602473"/>
              <a:gd name="connsiteX55" fmla="*/ 254524 w 2922309"/>
              <a:gd name="connsiteY55" fmla="*/ 1668544 h 3602473"/>
              <a:gd name="connsiteX56" fmla="*/ 245097 w 2922309"/>
              <a:gd name="connsiteY56" fmla="*/ 1640264 h 3602473"/>
              <a:gd name="connsiteX57" fmla="*/ 226243 w 2922309"/>
              <a:gd name="connsiteY57" fmla="*/ 1611983 h 3602473"/>
              <a:gd name="connsiteX58" fmla="*/ 207390 w 2922309"/>
              <a:gd name="connsiteY58" fmla="*/ 1545996 h 3602473"/>
              <a:gd name="connsiteX59" fmla="*/ 188536 w 2922309"/>
              <a:gd name="connsiteY59" fmla="*/ 1517715 h 3602473"/>
              <a:gd name="connsiteX60" fmla="*/ 169683 w 2922309"/>
              <a:gd name="connsiteY60" fmla="*/ 1480008 h 3602473"/>
              <a:gd name="connsiteX61" fmla="*/ 160256 w 2922309"/>
              <a:gd name="connsiteY61" fmla="*/ 1451728 h 3602473"/>
              <a:gd name="connsiteX62" fmla="*/ 131975 w 2922309"/>
              <a:gd name="connsiteY62" fmla="*/ 1423447 h 3602473"/>
              <a:gd name="connsiteX63" fmla="*/ 122549 w 2922309"/>
              <a:gd name="connsiteY63" fmla="*/ 1395167 h 3602473"/>
              <a:gd name="connsiteX64" fmla="*/ 84841 w 2922309"/>
              <a:gd name="connsiteY64" fmla="*/ 1338606 h 3602473"/>
              <a:gd name="connsiteX65" fmla="*/ 75415 w 2922309"/>
              <a:gd name="connsiteY65" fmla="*/ 1310326 h 3602473"/>
              <a:gd name="connsiteX66" fmla="*/ 37707 w 2922309"/>
              <a:gd name="connsiteY66" fmla="*/ 1253765 h 3602473"/>
              <a:gd name="connsiteX67" fmla="*/ 28281 w 2922309"/>
              <a:gd name="connsiteY67" fmla="*/ 1216058 h 3602473"/>
              <a:gd name="connsiteX68" fmla="*/ 18854 w 2922309"/>
              <a:gd name="connsiteY68" fmla="*/ 1187777 h 3602473"/>
              <a:gd name="connsiteX69" fmla="*/ 0 w 2922309"/>
              <a:gd name="connsiteY69" fmla="*/ 1065229 h 3602473"/>
              <a:gd name="connsiteX70" fmla="*/ 28281 w 2922309"/>
              <a:gd name="connsiteY70" fmla="*/ 942680 h 3602473"/>
              <a:gd name="connsiteX71" fmla="*/ 37707 w 2922309"/>
              <a:gd name="connsiteY71" fmla="*/ 914400 h 3602473"/>
              <a:gd name="connsiteX72" fmla="*/ 65988 w 2922309"/>
              <a:gd name="connsiteY72" fmla="*/ 857839 h 3602473"/>
              <a:gd name="connsiteX73" fmla="*/ 84841 w 2922309"/>
              <a:gd name="connsiteY73" fmla="*/ 829559 h 3602473"/>
              <a:gd name="connsiteX74" fmla="*/ 103695 w 2922309"/>
              <a:gd name="connsiteY74" fmla="*/ 772998 h 3602473"/>
              <a:gd name="connsiteX75" fmla="*/ 113122 w 2922309"/>
              <a:gd name="connsiteY75" fmla="*/ 744717 h 3602473"/>
              <a:gd name="connsiteX76" fmla="*/ 131975 w 2922309"/>
              <a:gd name="connsiteY76" fmla="*/ 716437 h 3602473"/>
              <a:gd name="connsiteX77" fmla="*/ 169683 w 2922309"/>
              <a:gd name="connsiteY77" fmla="*/ 631596 h 3602473"/>
              <a:gd name="connsiteX78" fmla="*/ 188536 w 2922309"/>
              <a:gd name="connsiteY78" fmla="*/ 575035 h 3602473"/>
              <a:gd name="connsiteX79" fmla="*/ 226243 w 2922309"/>
              <a:gd name="connsiteY79" fmla="*/ 518474 h 3602473"/>
              <a:gd name="connsiteX80" fmla="*/ 254524 w 2922309"/>
              <a:gd name="connsiteY80" fmla="*/ 452486 h 3602473"/>
              <a:gd name="connsiteX81" fmla="*/ 282804 w 2922309"/>
              <a:gd name="connsiteY81" fmla="*/ 443060 h 3602473"/>
              <a:gd name="connsiteX82" fmla="*/ 320511 w 2922309"/>
              <a:gd name="connsiteY82" fmla="*/ 405352 h 3602473"/>
              <a:gd name="connsiteX83" fmla="*/ 339365 w 2922309"/>
              <a:gd name="connsiteY83" fmla="*/ 377072 h 3602473"/>
              <a:gd name="connsiteX84" fmla="*/ 395926 w 2922309"/>
              <a:gd name="connsiteY84" fmla="*/ 329938 h 3602473"/>
              <a:gd name="connsiteX85" fmla="*/ 452487 w 2922309"/>
              <a:gd name="connsiteY85" fmla="*/ 263950 h 3602473"/>
              <a:gd name="connsiteX86" fmla="*/ 480767 w 2922309"/>
              <a:gd name="connsiteY86" fmla="*/ 254524 h 3602473"/>
              <a:gd name="connsiteX87" fmla="*/ 499621 w 2922309"/>
              <a:gd name="connsiteY87" fmla="*/ 226243 h 3602473"/>
              <a:gd name="connsiteX88" fmla="*/ 556182 w 2922309"/>
              <a:gd name="connsiteY88" fmla="*/ 188536 h 3602473"/>
              <a:gd name="connsiteX89" fmla="*/ 584462 w 2922309"/>
              <a:gd name="connsiteY89" fmla="*/ 169682 h 3602473"/>
              <a:gd name="connsiteX90" fmla="*/ 612742 w 2922309"/>
              <a:gd name="connsiteY90" fmla="*/ 141402 h 3602473"/>
              <a:gd name="connsiteX91" fmla="*/ 669303 w 2922309"/>
              <a:gd name="connsiteY91" fmla="*/ 103695 h 3602473"/>
              <a:gd name="connsiteX92" fmla="*/ 725864 w 2922309"/>
              <a:gd name="connsiteY92" fmla="*/ 65988 h 3602473"/>
              <a:gd name="connsiteX93" fmla="*/ 754144 w 2922309"/>
              <a:gd name="connsiteY93" fmla="*/ 47134 h 3602473"/>
              <a:gd name="connsiteX94" fmla="*/ 810705 w 2922309"/>
              <a:gd name="connsiteY94" fmla="*/ 28280 h 3602473"/>
              <a:gd name="connsiteX95" fmla="*/ 876693 w 2922309"/>
              <a:gd name="connsiteY95" fmla="*/ 0 h 3602473"/>
              <a:gd name="connsiteX96" fmla="*/ 923827 w 2922309"/>
              <a:gd name="connsiteY96" fmla="*/ 9427 h 3602473"/>
              <a:gd name="connsiteX97" fmla="*/ 961534 w 2922309"/>
              <a:gd name="connsiteY97" fmla="*/ 94268 h 3602473"/>
              <a:gd name="connsiteX98" fmla="*/ 989815 w 2922309"/>
              <a:gd name="connsiteY98" fmla="*/ 113122 h 3602473"/>
              <a:gd name="connsiteX99" fmla="*/ 1018095 w 2922309"/>
              <a:gd name="connsiteY99" fmla="*/ 141402 h 3602473"/>
              <a:gd name="connsiteX100" fmla="*/ 1046375 w 2922309"/>
              <a:gd name="connsiteY100" fmla="*/ 150829 h 3602473"/>
              <a:gd name="connsiteX101" fmla="*/ 1065229 w 2922309"/>
              <a:gd name="connsiteY101" fmla="*/ 179109 h 3602473"/>
              <a:gd name="connsiteX102" fmla="*/ 1093509 w 2922309"/>
              <a:gd name="connsiteY102" fmla="*/ 197963 h 3602473"/>
              <a:gd name="connsiteX103" fmla="*/ 1159497 w 2922309"/>
              <a:gd name="connsiteY103" fmla="*/ 273377 h 3602473"/>
              <a:gd name="connsiteX104" fmla="*/ 1178351 w 2922309"/>
              <a:gd name="connsiteY104" fmla="*/ 301658 h 3602473"/>
              <a:gd name="connsiteX105" fmla="*/ 1206631 w 2922309"/>
              <a:gd name="connsiteY105" fmla="*/ 339365 h 3602473"/>
              <a:gd name="connsiteX106" fmla="*/ 1225485 w 2922309"/>
              <a:gd name="connsiteY106" fmla="*/ 395926 h 3602473"/>
              <a:gd name="connsiteX107" fmla="*/ 1244338 w 2922309"/>
              <a:gd name="connsiteY107" fmla="*/ 452486 h 3602473"/>
              <a:gd name="connsiteX108" fmla="*/ 1253765 w 2922309"/>
              <a:gd name="connsiteY108" fmla="*/ 480767 h 3602473"/>
              <a:gd name="connsiteX109" fmla="*/ 1263192 w 2922309"/>
              <a:gd name="connsiteY109" fmla="*/ 565608 h 3602473"/>
              <a:gd name="connsiteX110" fmla="*/ 1244338 w 2922309"/>
              <a:gd name="connsiteY110" fmla="*/ 772998 h 3602473"/>
              <a:gd name="connsiteX111" fmla="*/ 1234911 w 2922309"/>
              <a:gd name="connsiteY111" fmla="*/ 801278 h 3602473"/>
              <a:gd name="connsiteX112" fmla="*/ 1244338 w 2922309"/>
              <a:gd name="connsiteY112" fmla="*/ 952107 h 3602473"/>
              <a:gd name="connsiteX113" fmla="*/ 1253765 w 2922309"/>
              <a:gd name="connsiteY113" fmla="*/ 999241 h 3602473"/>
              <a:gd name="connsiteX114" fmla="*/ 1282045 w 2922309"/>
              <a:gd name="connsiteY114" fmla="*/ 1093509 h 3602473"/>
              <a:gd name="connsiteX115" fmla="*/ 1300899 w 2922309"/>
              <a:gd name="connsiteY115" fmla="*/ 1150070 h 3602473"/>
              <a:gd name="connsiteX116" fmla="*/ 1319753 w 2922309"/>
              <a:gd name="connsiteY116" fmla="*/ 1178350 h 3602473"/>
              <a:gd name="connsiteX117" fmla="*/ 1338606 w 2922309"/>
              <a:gd name="connsiteY117" fmla="*/ 1234911 h 3602473"/>
              <a:gd name="connsiteX118" fmla="*/ 1414021 w 2922309"/>
              <a:gd name="connsiteY118" fmla="*/ 1300899 h 3602473"/>
              <a:gd name="connsiteX119" fmla="*/ 1461155 w 2922309"/>
              <a:gd name="connsiteY119" fmla="*/ 1348033 h 3602473"/>
              <a:gd name="connsiteX120" fmla="*/ 1480008 w 2922309"/>
              <a:gd name="connsiteY120" fmla="*/ 1376313 h 3602473"/>
              <a:gd name="connsiteX121" fmla="*/ 1536569 w 2922309"/>
              <a:gd name="connsiteY121" fmla="*/ 1414021 h 3602473"/>
              <a:gd name="connsiteX122" fmla="*/ 1555423 w 2922309"/>
              <a:gd name="connsiteY122" fmla="*/ 1442301 h 3602473"/>
              <a:gd name="connsiteX123" fmla="*/ 1583703 w 2922309"/>
              <a:gd name="connsiteY123" fmla="*/ 1451728 h 3602473"/>
              <a:gd name="connsiteX124" fmla="*/ 1611984 w 2922309"/>
              <a:gd name="connsiteY124" fmla="*/ 1470581 h 3602473"/>
              <a:gd name="connsiteX125" fmla="*/ 1687398 w 2922309"/>
              <a:gd name="connsiteY125" fmla="*/ 1517715 h 3602473"/>
              <a:gd name="connsiteX126" fmla="*/ 1743959 w 2922309"/>
              <a:gd name="connsiteY126" fmla="*/ 1555423 h 3602473"/>
              <a:gd name="connsiteX127" fmla="*/ 1772239 w 2922309"/>
              <a:gd name="connsiteY127" fmla="*/ 1574276 h 3602473"/>
              <a:gd name="connsiteX128" fmla="*/ 1781666 w 2922309"/>
              <a:gd name="connsiteY128" fmla="*/ 1602557 h 3602473"/>
              <a:gd name="connsiteX129" fmla="*/ 1809947 w 2922309"/>
              <a:gd name="connsiteY129" fmla="*/ 1621410 h 3602473"/>
              <a:gd name="connsiteX130" fmla="*/ 1838227 w 2922309"/>
              <a:gd name="connsiteY130" fmla="*/ 1649691 h 3602473"/>
              <a:gd name="connsiteX131" fmla="*/ 1866507 w 2922309"/>
              <a:gd name="connsiteY131" fmla="*/ 1706251 h 3602473"/>
              <a:gd name="connsiteX132" fmla="*/ 1894788 w 2922309"/>
              <a:gd name="connsiteY132" fmla="*/ 1725105 h 3602473"/>
              <a:gd name="connsiteX133" fmla="*/ 1951349 w 2922309"/>
              <a:gd name="connsiteY133" fmla="*/ 1791093 h 3602473"/>
              <a:gd name="connsiteX134" fmla="*/ 2007909 w 2922309"/>
              <a:gd name="connsiteY134" fmla="*/ 1847654 h 3602473"/>
              <a:gd name="connsiteX135" fmla="*/ 2036190 w 2922309"/>
              <a:gd name="connsiteY135" fmla="*/ 1866507 h 3602473"/>
              <a:gd name="connsiteX136" fmla="*/ 2092751 w 2922309"/>
              <a:gd name="connsiteY136" fmla="*/ 1904214 h 3602473"/>
              <a:gd name="connsiteX137" fmla="*/ 2168165 w 2922309"/>
              <a:gd name="connsiteY137" fmla="*/ 1970202 h 3602473"/>
              <a:gd name="connsiteX138" fmla="*/ 2253006 w 2922309"/>
              <a:gd name="connsiteY138" fmla="*/ 2036190 h 3602473"/>
              <a:gd name="connsiteX139" fmla="*/ 2271860 w 2922309"/>
              <a:gd name="connsiteY139" fmla="*/ 2064470 h 3602473"/>
              <a:gd name="connsiteX140" fmla="*/ 2300140 w 2922309"/>
              <a:gd name="connsiteY140" fmla="*/ 2083324 h 3602473"/>
              <a:gd name="connsiteX141" fmla="*/ 2337848 w 2922309"/>
              <a:gd name="connsiteY141" fmla="*/ 2111604 h 3602473"/>
              <a:gd name="connsiteX142" fmla="*/ 2394408 w 2922309"/>
              <a:gd name="connsiteY142" fmla="*/ 2149311 h 3602473"/>
              <a:gd name="connsiteX143" fmla="*/ 2460396 w 2922309"/>
              <a:gd name="connsiteY143" fmla="*/ 2215299 h 3602473"/>
              <a:gd name="connsiteX144" fmla="*/ 2507530 w 2922309"/>
              <a:gd name="connsiteY144" fmla="*/ 2262433 h 3602473"/>
              <a:gd name="connsiteX145" fmla="*/ 2554664 w 2922309"/>
              <a:gd name="connsiteY145" fmla="*/ 2318994 h 3602473"/>
              <a:gd name="connsiteX146" fmla="*/ 2601798 w 2922309"/>
              <a:gd name="connsiteY146" fmla="*/ 2366128 h 3602473"/>
              <a:gd name="connsiteX147" fmla="*/ 2620652 w 2922309"/>
              <a:gd name="connsiteY147" fmla="*/ 2394408 h 3602473"/>
              <a:gd name="connsiteX148" fmla="*/ 2648932 w 2922309"/>
              <a:gd name="connsiteY148" fmla="*/ 2403835 h 3602473"/>
              <a:gd name="connsiteX149" fmla="*/ 2658359 w 2922309"/>
              <a:gd name="connsiteY149" fmla="*/ 2432115 h 3602473"/>
              <a:gd name="connsiteX150" fmla="*/ 2686639 w 2922309"/>
              <a:gd name="connsiteY150" fmla="*/ 2450969 h 3602473"/>
              <a:gd name="connsiteX151" fmla="*/ 2733773 w 2922309"/>
              <a:gd name="connsiteY151" fmla="*/ 2516957 h 3602473"/>
              <a:gd name="connsiteX152" fmla="*/ 2762054 w 2922309"/>
              <a:gd name="connsiteY152" fmla="*/ 2545237 h 3602473"/>
              <a:gd name="connsiteX153" fmla="*/ 2790334 w 2922309"/>
              <a:gd name="connsiteY153" fmla="*/ 2601798 h 3602473"/>
              <a:gd name="connsiteX154" fmla="*/ 2828041 w 2922309"/>
              <a:gd name="connsiteY154" fmla="*/ 2677212 h 3602473"/>
              <a:gd name="connsiteX155" fmla="*/ 2846895 w 2922309"/>
              <a:gd name="connsiteY155" fmla="*/ 2705493 h 3602473"/>
              <a:gd name="connsiteX156" fmla="*/ 2865749 w 2922309"/>
              <a:gd name="connsiteY156" fmla="*/ 2762054 h 3602473"/>
              <a:gd name="connsiteX157" fmla="*/ 2875175 w 2922309"/>
              <a:gd name="connsiteY157" fmla="*/ 2799761 h 3602473"/>
              <a:gd name="connsiteX158" fmla="*/ 2894029 w 2922309"/>
              <a:gd name="connsiteY158" fmla="*/ 2828041 h 3602473"/>
              <a:gd name="connsiteX159" fmla="*/ 2903456 w 2922309"/>
              <a:gd name="connsiteY159" fmla="*/ 2856322 h 3602473"/>
              <a:gd name="connsiteX160" fmla="*/ 2912883 w 2922309"/>
              <a:gd name="connsiteY160" fmla="*/ 2912882 h 3602473"/>
              <a:gd name="connsiteX161" fmla="*/ 2922309 w 2922309"/>
              <a:gd name="connsiteY161" fmla="*/ 2960016 h 3602473"/>
              <a:gd name="connsiteX162" fmla="*/ 2912883 w 2922309"/>
              <a:gd name="connsiteY162" fmla="*/ 3157979 h 3602473"/>
              <a:gd name="connsiteX163" fmla="*/ 2903456 w 2922309"/>
              <a:gd name="connsiteY163" fmla="*/ 3186260 h 3602473"/>
              <a:gd name="connsiteX164" fmla="*/ 2884602 w 2922309"/>
              <a:gd name="connsiteY164" fmla="*/ 3214540 h 3602473"/>
              <a:gd name="connsiteX165" fmla="*/ 2856322 w 2922309"/>
              <a:gd name="connsiteY165" fmla="*/ 3233394 h 3602473"/>
              <a:gd name="connsiteX166" fmla="*/ 2809188 w 2922309"/>
              <a:gd name="connsiteY166" fmla="*/ 3318235 h 3602473"/>
              <a:gd name="connsiteX167" fmla="*/ 2790334 w 2922309"/>
              <a:gd name="connsiteY167" fmla="*/ 3346515 h 3602473"/>
              <a:gd name="connsiteX168" fmla="*/ 2752627 w 2922309"/>
              <a:gd name="connsiteY168" fmla="*/ 3403076 h 3602473"/>
              <a:gd name="connsiteX169" fmla="*/ 2743200 w 2922309"/>
              <a:gd name="connsiteY169" fmla="*/ 3431357 h 3602473"/>
              <a:gd name="connsiteX170" fmla="*/ 2686639 w 2922309"/>
              <a:gd name="connsiteY170" fmla="*/ 3469064 h 3602473"/>
              <a:gd name="connsiteX171" fmla="*/ 2658359 w 2922309"/>
              <a:gd name="connsiteY171" fmla="*/ 3487917 h 3602473"/>
              <a:gd name="connsiteX172" fmla="*/ 2630078 w 2922309"/>
              <a:gd name="connsiteY172" fmla="*/ 3506771 h 3602473"/>
              <a:gd name="connsiteX173" fmla="*/ 2573518 w 2922309"/>
              <a:gd name="connsiteY173" fmla="*/ 3525625 h 3602473"/>
              <a:gd name="connsiteX174" fmla="*/ 2545237 w 2922309"/>
              <a:gd name="connsiteY174" fmla="*/ 3535051 h 3602473"/>
              <a:gd name="connsiteX175" fmla="*/ 2498103 w 2922309"/>
              <a:gd name="connsiteY175" fmla="*/ 3544478 h 3602473"/>
              <a:gd name="connsiteX176" fmla="*/ 2375555 w 2922309"/>
              <a:gd name="connsiteY176" fmla="*/ 3563332 h 3602473"/>
              <a:gd name="connsiteX177" fmla="*/ 2309567 w 2922309"/>
              <a:gd name="connsiteY177" fmla="*/ 3582185 h 3602473"/>
              <a:gd name="connsiteX178" fmla="*/ 2243580 w 2922309"/>
              <a:gd name="connsiteY178" fmla="*/ 3601039 h 36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2922309" h="3602473">
                <a:moveTo>
                  <a:pt x="2243580" y="3601039"/>
                </a:moveTo>
                <a:cubicBezTo>
                  <a:pt x="2224726" y="3597897"/>
                  <a:pt x="2210672" y="3577559"/>
                  <a:pt x="2196445" y="3563332"/>
                </a:cubicBezTo>
                <a:cubicBezTo>
                  <a:pt x="2153805" y="3520692"/>
                  <a:pt x="2204369" y="3543976"/>
                  <a:pt x="2149311" y="3525625"/>
                </a:cubicBezTo>
                <a:cubicBezTo>
                  <a:pt x="2139884" y="3519340"/>
                  <a:pt x="2129042" y="3514782"/>
                  <a:pt x="2121031" y="3506771"/>
                </a:cubicBezTo>
                <a:cubicBezTo>
                  <a:pt x="2113020" y="3498760"/>
                  <a:pt x="2111024" y="3485569"/>
                  <a:pt x="2102177" y="3478491"/>
                </a:cubicBezTo>
                <a:cubicBezTo>
                  <a:pt x="2094418" y="3472284"/>
                  <a:pt x="2082583" y="3473890"/>
                  <a:pt x="2073897" y="3469064"/>
                </a:cubicBezTo>
                <a:cubicBezTo>
                  <a:pt x="2054089" y="3458060"/>
                  <a:pt x="2033358" y="3447380"/>
                  <a:pt x="2017336" y="3431357"/>
                </a:cubicBezTo>
                <a:cubicBezTo>
                  <a:pt x="2007909" y="3421930"/>
                  <a:pt x="2000148" y="3410471"/>
                  <a:pt x="1989056" y="3403076"/>
                </a:cubicBezTo>
                <a:cubicBezTo>
                  <a:pt x="1980788" y="3397564"/>
                  <a:pt x="1970202" y="3396791"/>
                  <a:pt x="1960775" y="3393649"/>
                </a:cubicBezTo>
                <a:cubicBezTo>
                  <a:pt x="1906746" y="3312604"/>
                  <a:pt x="1978688" y="3407979"/>
                  <a:pt x="1913641" y="3355942"/>
                </a:cubicBezTo>
                <a:cubicBezTo>
                  <a:pt x="1904794" y="3348865"/>
                  <a:pt x="1903314" y="3335122"/>
                  <a:pt x="1894788" y="3327662"/>
                </a:cubicBezTo>
                <a:cubicBezTo>
                  <a:pt x="1877735" y="3312741"/>
                  <a:pt x="1854249" y="3305978"/>
                  <a:pt x="1838227" y="3289955"/>
                </a:cubicBezTo>
                <a:cubicBezTo>
                  <a:pt x="1828800" y="3280528"/>
                  <a:pt x="1818623" y="3271796"/>
                  <a:pt x="1809947" y="3261674"/>
                </a:cubicBezTo>
                <a:cubicBezTo>
                  <a:pt x="1799722" y="3249745"/>
                  <a:pt x="1792776" y="3235077"/>
                  <a:pt x="1781666" y="3223967"/>
                </a:cubicBezTo>
                <a:cubicBezTo>
                  <a:pt x="1773655" y="3215956"/>
                  <a:pt x="1762090" y="3212366"/>
                  <a:pt x="1753386" y="3205113"/>
                </a:cubicBezTo>
                <a:cubicBezTo>
                  <a:pt x="1743144" y="3196578"/>
                  <a:pt x="1735628" y="3185018"/>
                  <a:pt x="1725105" y="3176833"/>
                </a:cubicBezTo>
                <a:cubicBezTo>
                  <a:pt x="1707219" y="3162922"/>
                  <a:pt x="1668544" y="3139126"/>
                  <a:pt x="1668544" y="3139126"/>
                </a:cubicBezTo>
                <a:cubicBezTo>
                  <a:pt x="1633979" y="3087276"/>
                  <a:pt x="1668546" y="3131272"/>
                  <a:pt x="1621410" y="3091992"/>
                </a:cubicBezTo>
                <a:cubicBezTo>
                  <a:pt x="1611168" y="3083457"/>
                  <a:pt x="1601665" y="3073953"/>
                  <a:pt x="1593130" y="3063711"/>
                </a:cubicBezTo>
                <a:cubicBezTo>
                  <a:pt x="1585877" y="3055007"/>
                  <a:pt x="1583123" y="3042509"/>
                  <a:pt x="1574276" y="3035431"/>
                </a:cubicBezTo>
                <a:cubicBezTo>
                  <a:pt x="1566517" y="3029224"/>
                  <a:pt x="1555423" y="3029146"/>
                  <a:pt x="1545996" y="3026004"/>
                </a:cubicBezTo>
                <a:cubicBezTo>
                  <a:pt x="1542854" y="3016577"/>
                  <a:pt x="1542776" y="3005483"/>
                  <a:pt x="1536569" y="2997724"/>
                </a:cubicBezTo>
                <a:cubicBezTo>
                  <a:pt x="1529491" y="2988877"/>
                  <a:pt x="1516710" y="2986449"/>
                  <a:pt x="1508289" y="2978870"/>
                </a:cubicBezTo>
                <a:cubicBezTo>
                  <a:pt x="1485167" y="2958060"/>
                  <a:pt x="1464297" y="2934878"/>
                  <a:pt x="1442301" y="2912882"/>
                </a:cubicBezTo>
                <a:lnTo>
                  <a:pt x="1414021" y="2884602"/>
                </a:lnTo>
                <a:cubicBezTo>
                  <a:pt x="1404594" y="2875175"/>
                  <a:pt x="1393135" y="2867415"/>
                  <a:pt x="1385740" y="2856322"/>
                </a:cubicBezTo>
                <a:cubicBezTo>
                  <a:pt x="1379456" y="2846895"/>
                  <a:pt x="1375413" y="2835502"/>
                  <a:pt x="1366887" y="2828041"/>
                </a:cubicBezTo>
                <a:cubicBezTo>
                  <a:pt x="1349834" y="2813120"/>
                  <a:pt x="1329180" y="2802903"/>
                  <a:pt x="1310326" y="2790334"/>
                </a:cubicBezTo>
                <a:lnTo>
                  <a:pt x="1282045" y="2771480"/>
                </a:lnTo>
                <a:lnTo>
                  <a:pt x="1225485" y="2733773"/>
                </a:lnTo>
                <a:cubicBezTo>
                  <a:pt x="1216058" y="2727488"/>
                  <a:pt x="1207953" y="2718502"/>
                  <a:pt x="1197204" y="2714919"/>
                </a:cubicBezTo>
                <a:lnTo>
                  <a:pt x="1168924" y="2705493"/>
                </a:lnTo>
                <a:cubicBezTo>
                  <a:pt x="1124109" y="2675617"/>
                  <a:pt x="1151388" y="2690220"/>
                  <a:pt x="1084083" y="2667785"/>
                </a:cubicBezTo>
                <a:cubicBezTo>
                  <a:pt x="1049577" y="2656283"/>
                  <a:pt x="1017573" y="2644817"/>
                  <a:pt x="980388" y="2639505"/>
                </a:cubicBezTo>
                <a:lnTo>
                  <a:pt x="914400" y="2630078"/>
                </a:lnTo>
                <a:cubicBezTo>
                  <a:pt x="886059" y="2620631"/>
                  <a:pt x="882202" y="2622101"/>
                  <a:pt x="857839" y="2601798"/>
                </a:cubicBezTo>
                <a:cubicBezTo>
                  <a:pt x="847597" y="2593263"/>
                  <a:pt x="840082" y="2581702"/>
                  <a:pt x="829559" y="2573517"/>
                </a:cubicBezTo>
                <a:cubicBezTo>
                  <a:pt x="811673" y="2559606"/>
                  <a:pt x="772998" y="2535810"/>
                  <a:pt x="772998" y="2535810"/>
                </a:cubicBezTo>
                <a:cubicBezTo>
                  <a:pt x="766713" y="2526383"/>
                  <a:pt x="759765" y="2517367"/>
                  <a:pt x="754144" y="2507530"/>
                </a:cubicBezTo>
                <a:cubicBezTo>
                  <a:pt x="747172" y="2495329"/>
                  <a:pt x="744287" y="2480618"/>
                  <a:pt x="735291" y="2469823"/>
                </a:cubicBezTo>
                <a:cubicBezTo>
                  <a:pt x="728038" y="2461119"/>
                  <a:pt x="716437" y="2457254"/>
                  <a:pt x="707010" y="2450969"/>
                </a:cubicBezTo>
                <a:lnTo>
                  <a:pt x="669303" y="2394408"/>
                </a:lnTo>
                <a:cubicBezTo>
                  <a:pt x="663019" y="2384981"/>
                  <a:pt x="654033" y="2376876"/>
                  <a:pt x="650450" y="2366128"/>
                </a:cubicBezTo>
                <a:cubicBezTo>
                  <a:pt x="647308" y="2356701"/>
                  <a:pt x="645467" y="2346735"/>
                  <a:pt x="641023" y="2337847"/>
                </a:cubicBezTo>
                <a:cubicBezTo>
                  <a:pt x="633363" y="2322528"/>
                  <a:pt x="601357" y="2282529"/>
                  <a:pt x="593889" y="2271860"/>
                </a:cubicBezTo>
                <a:cubicBezTo>
                  <a:pt x="580895" y="2253297"/>
                  <a:pt x="568191" y="2234514"/>
                  <a:pt x="556182" y="2215299"/>
                </a:cubicBezTo>
                <a:cubicBezTo>
                  <a:pt x="540471" y="2190161"/>
                  <a:pt x="530010" y="2160845"/>
                  <a:pt x="509048" y="2139884"/>
                </a:cubicBezTo>
                <a:cubicBezTo>
                  <a:pt x="488198" y="2119035"/>
                  <a:pt x="475039" y="2109574"/>
                  <a:pt x="461914" y="2083324"/>
                </a:cubicBezTo>
                <a:cubicBezTo>
                  <a:pt x="457470" y="2074436"/>
                  <a:pt x="457313" y="2063729"/>
                  <a:pt x="452487" y="2055043"/>
                </a:cubicBezTo>
                <a:cubicBezTo>
                  <a:pt x="441483" y="2035235"/>
                  <a:pt x="427349" y="2017336"/>
                  <a:pt x="414780" y="1998482"/>
                </a:cubicBezTo>
                <a:cubicBezTo>
                  <a:pt x="408495" y="1989055"/>
                  <a:pt x="399509" y="1980950"/>
                  <a:pt x="395926" y="1970202"/>
                </a:cubicBezTo>
                <a:cubicBezTo>
                  <a:pt x="378641" y="1918350"/>
                  <a:pt x="396885" y="1964811"/>
                  <a:pt x="367645" y="1913641"/>
                </a:cubicBezTo>
                <a:cubicBezTo>
                  <a:pt x="319810" y="1829928"/>
                  <a:pt x="375869" y="1916548"/>
                  <a:pt x="329938" y="1847654"/>
                </a:cubicBezTo>
                <a:cubicBezTo>
                  <a:pt x="323654" y="1828800"/>
                  <a:pt x="319973" y="1808868"/>
                  <a:pt x="311085" y="1791093"/>
                </a:cubicBezTo>
                <a:cubicBezTo>
                  <a:pt x="287164" y="1743252"/>
                  <a:pt x="300026" y="1765078"/>
                  <a:pt x="273377" y="1725105"/>
                </a:cubicBezTo>
                <a:lnTo>
                  <a:pt x="254524" y="1668544"/>
                </a:lnTo>
                <a:cubicBezTo>
                  <a:pt x="251382" y="1659117"/>
                  <a:pt x="250609" y="1648532"/>
                  <a:pt x="245097" y="1640264"/>
                </a:cubicBezTo>
                <a:lnTo>
                  <a:pt x="226243" y="1611983"/>
                </a:lnTo>
                <a:cubicBezTo>
                  <a:pt x="223222" y="1599897"/>
                  <a:pt x="214154" y="1559523"/>
                  <a:pt x="207390" y="1545996"/>
                </a:cubicBezTo>
                <a:cubicBezTo>
                  <a:pt x="202323" y="1535862"/>
                  <a:pt x="194157" y="1527552"/>
                  <a:pt x="188536" y="1517715"/>
                </a:cubicBezTo>
                <a:cubicBezTo>
                  <a:pt x="181564" y="1505514"/>
                  <a:pt x="175219" y="1492924"/>
                  <a:pt x="169683" y="1480008"/>
                </a:cubicBezTo>
                <a:cubicBezTo>
                  <a:pt x="165769" y="1470875"/>
                  <a:pt x="165768" y="1459996"/>
                  <a:pt x="160256" y="1451728"/>
                </a:cubicBezTo>
                <a:cubicBezTo>
                  <a:pt x="152861" y="1440635"/>
                  <a:pt x="141402" y="1432874"/>
                  <a:pt x="131975" y="1423447"/>
                </a:cubicBezTo>
                <a:cubicBezTo>
                  <a:pt x="128833" y="1414020"/>
                  <a:pt x="127375" y="1403853"/>
                  <a:pt x="122549" y="1395167"/>
                </a:cubicBezTo>
                <a:cubicBezTo>
                  <a:pt x="111545" y="1375359"/>
                  <a:pt x="84841" y="1338606"/>
                  <a:pt x="84841" y="1338606"/>
                </a:cubicBezTo>
                <a:cubicBezTo>
                  <a:pt x="81699" y="1329179"/>
                  <a:pt x="80241" y="1319012"/>
                  <a:pt x="75415" y="1310326"/>
                </a:cubicBezTo>
                <a:cubicBezTo>
                  <a:pt x="64411" y="1290518"/>
                  <a:pt x="37707" y="1253765"/>
                  <a:pt x="37707" y="1253765"/>
                </a:cubicBezTo>
                <a:cubicBezTo>
                  <a:pt x="34565" y="1241196"/>
                  <a:pt x="31840" y="1228515"/>
                  <a:pt x="28281" y="1216058"/>
                </a:cubicBezTo>
                <a:cubicBezTo>
                  <a:pt x="25551" y="1206503"/>
                  <a:pt x="21264" y="1197417"/>
                  <a:pt x="18854" y="1187777"/>
                </a:cubicBezTo>
                <a:cubicBezTo>
                  <a:pt x="8057" y="1144591"/>
                  <a:pt x="5724" y="1111021"/>
                  <a:pt x="0" y="1065229"/>
                </a:cubicBezTo>
                <a:cubicBezTo>
                  <a:pt x="12238" y="979563"/>
                  <a:pt x="2400" y="1020324"/>
                  <a:pt x="28281" y="942680"/>
                </a:cubicBezTo>
                <a:cubicBezTo>
                  <a:pt x="31423" y="933253"/>
                  <a:pt x="32195" y="922668"/>
                  <a:pt x="37707" y="914400"/>
                </a:cubicBezTo>
                <a:cubicBezTo>
                  <a:pt x="91738" y="833354"/>
                  <a:pt x="26961" y="935893"/>
                  <a:pt x="65988" y="857839"/>
                </a:cubicBezTo>
                <a:cubicBezTo>
                  <a:pt x="71055" y="847706"/>
                  <a:pt x="80240" y="839912"/>
                  <a:pt x="84841" y="829559"/>
                </a:cubicBezTo>
                <a:cubicBezTo>
                  <a:pt x="92912" y="811398"/>
                  <a:pt x="97410" y="791852"/>
                  <a:pt x="103695" y="772998"/>
                </a:cubicBezTo>
                <a:cubicBezTo>
                  <a:pt x="106837" y="763571"/>
                  <a:pt x="107610" y="752985"/>
                  <a:pt x="113122" y="744717"/>
                </a:cubicBezTo>
                <a:cubicBezTo>
                  <a:pt x="119406" y="735290"/>
                  <a:pt x="127374" y="726790"/>
                  <a:pt x="131975" y="716437"/>
                </a:cubicBezTo>
                <a:cubicBezTo>
                  <a:pt x="176845" y="615479"/>
                  <a:pt x="127016" y="695594"/>
                  <a:pt x="169683" y="631596"/>
                </a:cubicBezTo>
                <a:cubicBezTo>
                  <a:pt x="175967" y="612742"/>
                  <a:pt x="177512" y="591571"/>
                  <a:pt x="188536" y="575035"/>
                </a:cubicBezTo>
                <a:lnTo>
                  <a:pt x="226243" y="518474"/>
                </a:lnTo>
                <a:cubicBezTo>
                  <a:pt x="231904" y="495831"/>
                  <a:pt x="234180" y="468761"/>
                  <a:pt x="254524" y="452486"/>
                </a:cubicBezTo>
                <a:cubicBezTo>
                  <a:pt x="262283" y="446279"/>
                  <a:pt x="273377" y="446202"/>
                  <a:pt x="282804" y="443060"/>
                </a:cubicBezTo>
                <a:cubicBezTo>
                  <a:pt x="303372" y="381357"/>
                  <a:pt x="274806" y="441916"/>
                  <a:pt x="320511" y="405352"/>
                </a:cubicBezTo>
                <a:cubicBezTo>
                  <a:pt x="329358" y="398274"/>
                  <a:pt x="332112" y="385776"/>
                  <a:pt x="339365" y="377072"/>
                </a:cubicBezTo>
                <a:cubicBezTo>
                  <a:pt x="362048" y="349853"/>
                  <a:pt x="368118" y="348477"/>
                  <a:pt x="395926" y="329938"/>
                </a:cubicBezTo>
                <a:cubicBezTo>
                  <a:pt x="408995" y="312513"/>
                  <a:pt x="432792" y="277080"/>
                  <a:pt x="452487" y="263950"/>
                </a:cubicBezTo>
                <a:cubicBezTo>
                  <a:pt x="460755" y="258438"/>
                  <a:pt x="471340" y="257666"/>
                  <a:pt x="480767" y="254524"/>
                </a:cubicBezTo>
                <a:cubicBezTo>
                  <a:pt x="487052" y="245097"/>
                  <a:pt x="491094" y="233704"/>
                  <a:pt x="499621" y="226243"/>
                </a:cubicBezTo>
                <a:cubicBezTo>
                  <a:pt x="516674" y="211322"/>
                  <a:pt x="537328" y="201105"/>
                  <a:pt x="556182" y="188536"/>
                </a:cubicBezTo>
                <a:cubicBezTo>
                  <a:pt x="565609" y="182251"/>
                  <a:pt x="576451" y="177693"/>
                  <a:pt x="584462" y="169682"/>
                </a:cubicBezTo>
                <a:cubicBezTo>
                  <a:pt x="593889" y="160255"/>
                  <a:pt x="602219" y="149587"/>
                  <a:pt x="612742" y="141402"/>
                </a:cubicBezTo>
                <a:cubicBezTo>
                  <a:pt x="630628" y="127491"/>
                  <a:pt x="653281" y="119717"/>
                  <a:pt x="669303" y="103695"/>
                </a:cubicBezTo>
                <a:cubicBezTo>
                  <a:pt x="704610" y="68388"/>
                  <a:pt x="684936" y="79630"/>
                  <a:pt x="725864" y="65988"/>
                </a:cubicBezTo>
                <a:cubicBezTo>
                  <a:pt x="735291" y="59703"/>
                  <a:pt x="743791" y="51735"/>
                  <a:pt x="754144" y="47134"/>
                </a:cubicBezTo>
                <a:cubicBezTo>
                  <a:pt x="772305" y="39062"/>
                  <a:pt x="794169" y="39303"/>
                  <a:pt x="810705" y="28280"/>
                </a:cubicBezTo>
                <a:cubicBezTo>
                  <a:pt x="849766" y="2241"/>
                  <a:pt x="827995" y="12175"/>
                  <a:pt x="876693" y="0"/>
                </a:cubicBezTo>
                <a:cubicBezTo>
                  <a:pt x="892404" y="3142"/>
                  <a:pt x="909916" y="1478"/>
                  <a:pt x="923827" y="9427"/>
                </a:cubicBezTo>
                <a:cubicBezTo>
                  <a:pt x="975782" y="39115"/>
                  <a:pt x="900373" y="53494"/>
                  <a:pt x="961534" y="94268"/>
                </a:cubicBezTo>
                <a:cubicBezTo>
                  <a:pt x="970961" y="100553"/>
                  <a:pt x="981111" y="105869"/>
                  <a:pt x="989815" y="113122"/>
                </a:cubicBezTo>
                <a:cubicBezTo>
                  <a:pt x="1000056" y="121656"/>
                  <a:pt x="1007003" y="134007"/>
                  <a:pt x="1018095" y="141402"/>
                </a:cubicBezTo>
                <a:cubicBezTo>
                  <a:pt x="1026363" y="146914"/>
                  <a:pt x="1036948" y="147687"/>
                  <a:pt x="1046375" y="150829"/>
                </a:cubicBezTo>
                <a:cubicBezTo>
                  <a:pt x="1052660" y="160256"/>
                  <a:pt x="1057218" y="171098"/>
                  <a:pt x="1065229" y="179109"/>
                </a:cubicBezTo>
                <a:cubicBezTo>
                  <a:pt x="1073240" y="187120"/>
                  <a:pt x="1086048" y="189437"/>
                  <a:pt x="1093509" y="197963"/>
                </a:cubicBezTo>
                <a:cubicBezTo>
                  <a:pt x="1170492" y="285944"/>
                  <a:pt x="1095868" y="230959"/>
                  <a:pt x="1159497" y="273377"/>
                </a:cubicBezTo>
                <a:cubicBezTo>
                  <a:pt x="1165782" y="282804"/>
                  <a:pt x="1171766" y="292439"/>
                  <a:pt x="1178351" y="301658"/>
                </a:cubicBezTo>
                <a:cubicBezTo>
                  <a:pt x="1187483" y="314443"/>
                  <a:pt x="1199605" y="325312"/>
                  <a:pt x="1206631" y="339365"/>
                </a:cubicBezTo>
                <a:cubicBezTo>
                  <a:pt x="1215519" y="357140"/>
                  <a:pt x="1219201" y="377072"/>
                  <a:pt x="1225485" y="395926"/>
                </a:cubicBezTo>
                <a:lnTo>
                  <a:pt x="1244338" y="452486"/>
                </a:lnTo>
                <a:lnTo>
                  <a:pt x="1253765" y="480767"/>
                </a:lnTo>
                <a:cubicBezTo>
                  <a:pt x="1256907" y="509047"/>
                  <a:pt x="1263192" y="537154"/>
                  <a:pt x="1263192" y="565608"/>
                </a:cubicBezTo>
                <a:cubicBezTo>
                  <a:pt x="1263192" y="617721"/>
                  <a:pt x="1258017" y="711442"/>
                  <a:pt x="1244338" y="772998"/>
                </a:cubicBezTo>
                <a:cubicBezTo>
                  <a:pt x="1242182" y="782698"/>
                  <a:pt x="1238053" y="791851"/>
                  <a:pt x="1234911" y="801278"/>
                </a:cubicBezTo>
                <a:cubicBezTo>
                  <a:pt x="1238053" y="851554"/>
                  <a:pt x="1239562" y="901959"/>
                  <a:pt x="1244338" y="952107"/>
                </a:cubicBezTo>
                <a:cubicBezTo>
                  <a:pt x="1245857" y="968057"/>
                  <a:pt x="1250289" y="983600"/>
                  <a:pt x="1253765" y="999241"/>
                </a:cubicBezTo>
                <a:cubicBezTo>
                  <a:pt x="1263262" y="1041977"/>
                  <a:pt x="1266381" y="1046517"/>
                  <a:pt x="1282045" y="1093509"/>
                </a:cubicBezTo>
                <a:cubicBezTo>
                  <a:pt x="1282045" y="1093510"/>
                  <a:pt x="1300898" y="1150069"/>
                  <a:pt x="1300899" y="1150070"/>
                </a:cubicBezTo>
                <a:lnTo>
                  <a:pt x="1319753" y="1178350"/>
                </a:lnTo>
                <a:cubicBezTo>
                  <a:pt x="1326037" y="1197204"/>
                  <a:pt x="1322070" y="1223887"/>
                  <a:pt x="1338606" y="1234911"/>
                </a:cubicBezTo>
                <a:cubicBezTo>
                  <a:pt x="1385374" y="1266090"/>
                  <a:pt x="1358876" y="1245754"/>
                  <a:pt x="1414021" y="1300899"/>
                </a:cubicBezTo>
                <a:cubicBezTo>
                  <a:pt x="1460201" y="1393262"/>
                  <a:pt x="1403361" y="1301798"/>
                  <a:pt x="1461155" y="1348033"/>
                </a:cubicBezTo>
                <a:cubicBezTo>
                  <a:pt x="1470002" y="1355110"/>
                  <a:pt x="1471482" y="1368853"/>
                  <a:pt x="1480008" y="1376313"/>
                </a:cubicBezTo>
                <a:cubicBezTo>
                  <a:pt x="1497061" y="1391234"/>
                  <a:pt x="1536569" y="1414021"/>
                  <a:pt x="1536569" y="1414021"/>
                </a:cubicBezTo>
                <a:cubicBezTo>
                  <a:pt x="1542854" y="1423448"/>
                  <a:pt x="1546576" y="1435223"/>
                  <a:pt x="1555423" y="1442301"/>
                </a:cubicBezTo>
                <a:cubicBezTo>
                  <a:pt x="1563182" y="1448508"/>
                  <a:pt x="1574815" y="1447284"/>
                  <a:pt x="1583703" y="1451728"/>
                </a:cubicBezTo>
                <a:cubicBezTo>
                  <a:pt x="1593837" y="1456795"/>
                  <a:pt x="1602920" y="1463783"/>
                  <a:pt x="1611984" y="1470581"/>
                </a:cubicBezTo>
                <a:cubicBezTo>
                  <a:pt x="1673467" y="1516693"/>
                  <a:pt x="1636776" y="1500842"/>
                  <a:pt x="1687398" y="1517715"/>
                </a:cubicBezTo>
                <a:lnTo>
                  <a:pt x="1743959" y="1555423"/>
                </a:lnTo>
                <a:lnTo>
                  <a:pt x="1772239" y="1574276"/>
                </a:lnTo>
                <a:cubicBezTo>
                  <a:pt x="1775381" y="1583703"/>
                  <a:pt x="1775458" y="1594798"/>
                  <a:pt x="1781666" y="1602557"/>
                </a:cubicBezTo>
                <a:cubicBezTo>
                  <a:pt x="1788744" y="1611404"/>
                  <a:pt x="1801243" y="1614157"/>
                  <a:pt x="1809947" y="1621410"/>
                </a:cubicBezTo>
                <a:cubicBezTo>
                  <a:pt x="1820189" y="1629945"/>
                  <a:pt x="1828800" y="1640264"/>
                  <a:pt x="1838227" y="1649691"/>
                </a:cubicBezTo>
                <a:cubicBezTo>
                  <a:pt x="1845894" y="1672691"/>
                  <a:pt x="1848234" y="1687978"/>
                  <a:pt x="1866507" y="1706251"/>
                </a:cubicBezTo>
                <a:cubicBezTo>
                  <a:pt x="1874518" y="1714262"/>
                  <a:pt x="1885361" y="1718820"/>
                  <a:pt x="1894788" y="1725105"/>
                </a:cubicBezTo>
                <a:cubicBezTo>
                  <a:pt x="1926638" y="1788806"/>
                  <a:pt x="1895724" y="1741030"/>
                  <a:pt x="1951349" y="1791093"/>
                </a:cubicBezTo>
                <a:cubicBezTo>
                  <a:pt x="1971167" y="1808930"/>
                  <a:pt x="1989056" y="1828800"/>
                  <a:pt x="2007909" y="1847654"/>
                </a:cubicBezTo>
                <a:cubicBezTo>
                  <a:pt x="2015920" y="1855665"/>
                  <a:pt x="2027486" y="1859254"/>
                  <a:pt x="2036190" y="1866507"/>
                </a:cubicBezTo>
                <a:cubicBezTo>
                  <a:pt x="2083267" y="1905738"/>
                  <a:pt x="2043049" y="1887648"/>
                  <a:pt x="2092751" y="1904214"/>
                </a:cubicBezTo>
                <a:cubicBezTo>
                  <a:pt x="2146166" y="1984340"/>
                  <a:pt x="2058191" y="1860228"/>
                  <a:pt x="2168165" y="1970202"/>
                </a:cubicBezTo>
                <a:cubicBezTo>
                  <a:pt x="2231752" y="2033789"/>
                  <a:pt x="2199431" y="2018331"/>
                  <a:pt x="2253006" y="2036190"/>
                </a:cubicBezTo>
                <a:cubicBezTo>
                  <a:pt x="2259291" y="2045617"/>
                  <a:pt x="2263849" y="2056459"/>
                  <a:pt x="2271860" y="2064470"/>
                </a:cubicBezTo>
                <a:cubicBezTo>
                  <a:pt x="2279871" y="2072481"/>
                  <a:pt x="2290921" y="2076739"/>
                  <a:pt x="2300140" y="2083324"/>
                </a:cubicBezTo>
                <a:cubicBezTo>
                  <a:pt x="2312925" y="2092456"/>
                  <a:pt x="2324977" y="2102594"/>
                  <a:pt x="2337848" y="2111604"/>
                </a:cubicBezTo>
                <a:cubicBezTo>
                  <a:pt x="2356411" y="2124598"/>
                  <a:pt x="2380812" y="2131184"/>
                  <a:pt x="2394408" y="2149311"/>
                </a:cubicBezTo>
                <a:cubicBezTo>
                  <a:pt x="2469824" y="2249863"/>
                  <a:pt x="2372412" y="2127315"/>
                  <a:pt x="2460396" y="2215299"/>
                </a:cubicBezTo>
                <a:cubicBezTo>
                  <a:pt x="2523241" y="2278144"/>
                  <a:pt x="2432117" y="2212156"/>
                  <a:pt x="2507530" y="2262433"/>
                </a:cubicBezTo>
                <a:cubicBezTo>
                  <a:pt x="2547977" y="2343325"/>
                  <a:pt x="2501368" y="2265698"/>
                  <a:pt x="2554664" y="2318994"/>
                </a:cubicBezTo>
                <a:cubicBezTo>
                  <a:pt x="2617509" y="2381839"/>
                  <a:pt x="2526385" y="2315851"/>
                  <a:pt x="2601798" y="2366128"/>
                </a:cubicBezTo>
                <a:cubicBezTo>
                  <a:pt x="2608083" y="2375555"/>
                  <a:pt x="2611805" y="2387330"/>
                  <a:pt x="2620652" y="2394408"/>
                </a:cubicBezTo>
                <a:cubicBezTo>
                  <a:pt x="2628411" y="2400615"/>
                  <a:pt x="2641906" y="2396809"/>
                  <a:pt x="2648932" y="2403835"/>
                </a:cubicBezTo>
                <a:cubicBezTo>
                  <a:pt x="2655958" y="2410861"/>
                  <a:pt x="2652152" y="2424356"/>
                  <a:pt x="2658359" y="2432115"/>
                </a:cubicBezTo>
                <a:cubicBezTo>
                  <a:pt x="2665437" y="2440962"/>
                  <a:pt x="2678628" y="2442958"/>
                  <a:pt x="2686639" y="2450969"/>
                </a:cubicBezTo>
                <a:cubicBezTo>
                  <a:pt x="2720618" y="2484948"/>
                  <a:pt x="2706998" y="2484827"/>
                  <a:pt x="2733773" y="2516957"/>
                </a:cubicBezTo>
                <a:cubicBezTo>
                  <a:pt x="2742308" y="2527199"/>
                  <a:pt x="2752627" y="2535810"/>
                  <a:pt x="2762054" y="2545237"/>
                </a:cubicBezTo>
                <a:cubicBezTo>
                  <a:pt x="2781169" y="2602580"/>
                  <a:pt x="2759008" y="2544367"/>
                  <a:pt x="2790334" y="2601798"/>
                </a:cubicBezTo>
                <a:cubicBezTo>
                  <a:pt x="2803792" y="2626471"/>
                  <a:pt x="2812451" y="2653827"/>
                  <a:pt x="2828041" y="2677212"/>
                </a:cubicBezTo>
                <a:cubicBezTo>
                  <a:pt x="2834326" y="2686639"/>
                  <a:pt x="2842293" y="2695140"/>
                  <a:pt x="2846895" y="2705493"/>
                </a:cubicBezTo>
                <a:cubicBezTo>
                  <a:pt x="2854966" y="2723654"/>
                  <a:pt x="2860929" y="2742774"/>
                  <a:pt x="2865749" y="2762054"/>
                </a:cubicBezTo>
                <a:cubicBezTo>
                  <a:pt x="2868891" y="2774623"/>
                  <a:pt x="2870071" y="2787853"/>
                  <a:pt x="2875175" y="2799761"/>
                </a:cubicBezTo>
                <a:cubicBezTo>
                  <a:pt x="2879638" y="2810175"/>
                  <a:pt x="2887744" y="2818614"/>
                  <a:pt x="2894029" y="2828041"/>
                </a:cubicBezTo>
                <a:cubicBezTo>
                  <a:pt x="2897171" y="2837468"/>
                  <a:pt x="2901300" y="2846622"/>
                  <a:pt x="2903456" y="2856322"/>
                </a:cubicBezTo>
                <a:cubicBezTo>
                  <a:pt x="2907602" y="2874980"/>
                  <a:pt x="2909464" y="2894077"/>
                  <a:pt x="2912883" y="2912882"/>
                </a:cubicBezTo>
                <a:cubicBezTo>
                  <a:pt x="2915749" y="2928646"/>
                  <a:pt x="2919167" y="2944305"/>
                  <a:pt x="2922309" y="2960016"/>
                </a:cubicBezTo>
                <a:cubicBezTo>
                  <a:pt x="2919167" y="3026004"/>
                  <a:pt x="2918369" y="3092145"/>
                  <a:pt x="2912883" y="3157979"/>
                </a:cubicBezTo>
                <a:cubicBezTo>
                  <a:pt x="2912058" y="3167882"/>
                  <a:pt x="2907900" y="3177372"/>
                  <a:pt x="2903456" y="3186260"/>
                </a:cubicBezTo>
                <a:cubicBezTo>
                  <a:pt x="2898389" y="3196393"/>
                  <a:pt x="2892613" y="3206529"/>
                  <a:pt x="2884602" y="3214540"/>
                </a:cubicBezTo>
                <a:cubicBezTo>
                  <a:pt x="2876591" y="3222551"/>
                  <a:pt x="2865749" y="3227109"/>
                  <a:pt x="2856322" y="3233394"/>
                </a:cubicBezTo>
                <a:cubicBezTo>
                  <a:pt x="2839730" y="3283170"/>
                  <a:pt x="2852406" y="3253408"/>
                  <a:pt x="2809188" y="3318235"/>
                </a:cubicBezTo>
                <a:lnTo>
                  <a:pt x="2790334" y="3346515"/>
                </a:lnTo>
                <a:cubicBezTo>
                  <a:pt x="2767919" y="3413761"/>
                  <a:pt x="2799703" y="3332462"/>
                  <a:pt x="2752627" y="3403076"/>
                </a:cubicBezTo>
                <a:cubicBezTo>
                  <a:pt x="2747115" y="3411344"/>
                  <a:pt x="2750226" y="3424331"/>
                  <a:pt x="2743200" y="3431357"/>
                </a:cubicBezTo>
                <a:cubicBezTo>
                  <a:pt x="2727178" y="3447379"/>
                  <a:pt x="2705493" y="3456495"/>
                  <a:pt x="2686639" y="3469064"/>
                </a:cubicBezTo>
                <a:lnTo>
                  <a:pt x="2658359" y="3487917"/>
                </a:lnTo>
                <a:cubicBezTo>
                  <a:pt x="2648932" y="3494202"/>
                  <a:pt x="2640826" y="3503188"/>
                  <a:pt x="2630078" y="3506771"/>
                </a:cubicBezTo>
                <a:lnTo>
                  <a:pt x="2573518" y="3525625"/>
                </a:lnTo>
                <a:cubicBezTo>
                  <a:pt x="2564091" y="3528767"/>
                  <a:pt x="2554981" y="3533102"/>
                  <a:pt x="2545237" y="3535051"/>
                </a:cubicBezTo>
                <a:cubicBezTo>
                  <a:pt x="2529526" y="3538193"/>
                  <a:pt x="2513907" y="3541844"/>
                  <a:pt x="2498103" y="3544478"/>
                </a:cubicBezTo>
                <a:cubicBezTo>
                  <a:pt x="2443776" y="3553533"/>
                  <a:pt x="2427725" y="3552898"/>
                  <a:pt x="2375555" y="3563332"/>
                </a:cubicBezTo>
                <a:cubicBezTo>
                  <a:pt x="2360615" y="3566320"/>
                  <a:pt x="2325284" y="3575449"/>
                  <a:pt x="2309567" y="3582185"/>
                </a:cubicBezTo>
                <a:cubicBezTo>
                  <a:pt x="2259015" y="3603850"/>
                  <a:pt x="2262434" y="3604181"/>
                  <a:pt x="2243580" y="360103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64870" y="2540405"/>
            <a:ext cx="942679" cy="128204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599520" y="6006189"/>
            <a:ext cx="273377" cy="27337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070859" y="4838299"/>
            <a:ext cx="273377" cy="27337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66360" y="1905000"/>
            <a:ext cx="123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Shorebird </a:t>
            </a:r>
          </a:p>
          <a:p>
            <a:r>
              <a:rPr lang="en-US" dirty="0"/>
              <a:t>Colonies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10243891" y="1631623"/>
            <a:ext cx="273377" cy="27337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299359" y="2607891"/>
            <a:ext cx="454439" cy="42457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931262" y="3161827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Rubentown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10374867" y="3827629"/>
            <a:ext cx="510618" cy="672308"/>
          </a:xfrm>
          <a:custGeom>
            <a:avLst/>
            <a:gdLst>
              <a:gd name="connsiteX0" fmla="*/ 2243580 w 2922309"/>
              <a:gd name="connsiteY0" fmla="*/ 3601039 h 3602473"/>
              <a:gd name="connsiteX1" fmla="*/ 2196445 w 2922309"/>
              <a:gd name="connsiteY1" fmla="*/ 3563332 h 3602473"/>
              <a:gd name="connsiteX2" fmla="*/ 2149311 w 2922309"/>
              <a:gd name="connsiteY2" fmla="*/ 3525625 h 3602473"/>
              <a:gd name="connsiteX3" fmla="*/ 2121031 w 2922309"/>
              <a:gd name="connsiteY3" fmla="*/ 3506771 h 3602473"/>
              <a:gd name="connsiteX4" fmla="*/ 2102177 w 2922309"/>
              <a:gd name="connsiteY4" fmla="*/ 3478491 h 3602473"/>
              <a:gd name="connsiteX5" fmla="*/ 2073897 w 2922309"/>
              <a:gd name="connsiteY5" fmla="*/ 3469064 h 3602473"/>
              <a:gd name="connsiteX6" fmla="*/ 2017336 w 2922309"/>
              <a:gd name="connsiteY6" fmla="*/ 3431357 h 3602473"/>
              <a:gd name="connsiteX7" fmla="*/ 1989056 w 2922309"/>
              <a:gd name="connsiteY7" fmla="*/ 3403076 h 3602473"/>
              <a:gd name="connsiteX8" fmla="*/ 1960775 w 2922309"/>
              <a:gd name="connsiteY8" fmla="*/ 3393649 h 3602473"/>
              <a:gd name="connsiteX9" fmla="*/ 1913641 w 2922309"/>
              <a:gd name="connsiteY9" fmla="*/ 3355942 h 3602473"/>
              <a:gd name="connsiteX10" fmla="*/ 1894788 w 2922309"/>
              <a:gd name="connsiteY10" fmla="*/ 3327662 h 3602473"/>
              <a:gd name="connsiteX11" fmla="*/ 1838227 w 2922309"/>
              <a:gd name="connsiteY11" fmla="*/ 3289955 h 3602473"/>
              <a:gd name="connsiteX12" fmla="*/ 1809947 w 2922309"/>
              <a:gd name="connsiteY12" fmla="*/ 3261674 h 3602473"/>
              <a:gd name="connsiteX13" fmla="*/ 1781666 w 2922309"/>
              <a:gd name="connsiteY13" fmla="*/ 3223967 h 3602473"/>
              <a:gd name="connsiteX14" fmla="*/ 1753386 w 2922309"/>
              <a:gd name="connsiteY14" fmla="*/ 3205113 h 3602473"/>
              <a:gd name="connsiteX15" fmla="*/ 1725105 w 2922309"/>
              <a:gd name="connsiteY15" fmla="*/ 3176833 h 3602473"/>
              <a:gd name="connsiteX16" fmla="*/ 1668544 w 2922309"/>
              <a:gd name="connsiteY16" fmla="*/ 3139126 h 3602473"/>
              <a:gd name="connsiteX17" fmla="*/ 1621410 w 2922309"/>
              <a:gd name="connsiteY17" fmla="*/ 3091992 h 3602473"/>
              <a:gd name="connsiteX18" fmla="*/ 1593130 w 2922309"/>
              <a:gd name="connsiteY18" fmla="*/ 3063711 h 3602473"/>
              <a:gd name="connsiteX19" fmla="*/ 1574276 w 2922309"/>
              <a:gd name="connsiteY19" fmla="*/ 3035431 h 3602473"/>
              <a:gd name="connsiteX20" fmla="*/ 1545996 w 2922309"/>
              <a:gd name="connsiteY20" fmla="*/ 3026004 h 3602473"/>
              <a:gd name="connsiteX21" fmla="*/ 1536569 w 2922309"/>
              <a:gd name="connsiteY21" fmla="*/ 2997724 h 3602473"/>
              <a:gd name="connsiteX22" fmla="*/ 1508289 w 2922309"/>
              <a:gd name="connsiteY22" fmla="*/ 2978870 h 3602473"/>
              <a:gd name="connsiteX23" fmla="*/ 1442301 w 2922309"/>
              <a:gd name="connsiteY23" fmla="*/ 2912882 h 3602473"/>
              <a:gd name="connsiteX24" fmla="*/ 1414021 w 2922309"/>
              <a:gd name="connsiteY24" fmla="*/ 2884602 h 3602473"/>
              <a:gd name="connsiteX25" fmla="*/ 1385740 w 2922309"/>
              <a:gd name="connsiteY25" fmla="*/ 2856322 h 3602473"/>
              <a:gd name="connsiteX26" fmla="*/ 1366887 w 2922309"/>
              <a:gd name="connsiteY26" fmla="*/ 2828041 h 3602473"/>
              <a:gd name="connsiteX27" fmla="*/ 1310326 w 2922309"/>
              <a:gd name="connsiteY27" fmla="*/ 2790334 h 3602473"/>
              <a:gd name="connsiteX28" fmla="*/ 1282045 w 2922309"/>
              <a:gd name="connsiteY28" fmla="*/ 2771480 h 3602473"/>
              <a:gd name="connsiteX29" fmla="*/ 1225485 w 2922309"/>
              <a:gd name="connsiteY29" fmla="*/ 2733773 h 3602473"/>
              <a:gd name="connsiteX30" fmla="*/ 1197204 w 2922309"/>
              <a:gd name="connsiteY30" fmla="*/ 2714919 h 3602473"/>
              <a:gd name="connsiteX31" fmla="*/ 1168924 w 2922309"/>
              <a:gd name="connsiteY31" fmla="*/ 2705493 h 3602473"/>
              <a:gd name="connsiteX32" fmla="*/ 1084083 w 2922309"/>
              <a:gd name="connsiteY32" fmla="*/ 2667785 h 3602473"/>
              <a:gd name="connsiteX33" fmla="*/ 980388 w 2922309"/>
              <a:gd name="connsiteY33" fmla="*/ 2639505 h 3602473"/>
              <a:gd name="connsiteX34" fmla="*/ 914400 w 2922309"/>
              <a:gd name="connsiteY34" fmla="*/ 2630078 h 3602473"/>
              <a:gd name="connsiteX35" fmla="*/ 857839 w 2922309"/>
              <a:gd name="connsiteY35" fmla="*/ 2601798 h 3602473"/>
              <a:gd name="connsiteX36" fmla="*/ 829559 w 2922309"/>
              <a:gd name="connsiteY36" fmla="*/ 2573517 h 3602473"/>
              <a:gd name="connsiteX37" fmla="*/ 772998 w 2922309"/>
              <a:gd name="connsiteY37" fmla="*/ 2535810 h 3602473"/>
              <a:gd name="connsiteX38" fmla="*/ 754144 w 2922309"/>
              <a:gd name="connsiteY38" fmla="*/ 2507530 h 3602473"/>
              <a:gd name="connsiteX39" fmla="*/ 735291 w 2922309"/>
              <a:gd name="connsiteY39" fmla="*/ 2469823 h 3602473"/>
              <a:gd name="connsiteX40" fmla="*/ 707010 w 2922309"/>
              <a:gd name="connsiteY40" fmla="*/ 2450969 h 3602473"/>
              <a:gd name="connsiteX41" fmla="*/ 669303 w 2922309"/>
              <a:gd name="connsiteY41" fmla="*/ 2394408 h 3602473"/>
              <a:gd name="connsiteX42" fmla="*/ 650450 w 2922309"/>
              <a:gd name="connsiteY42" fmla="*/ 2366128 h 3602473"/>
              <a:gd name="connsiteX43" fmla="*/ 641023 w 2922309"/>
              <a:gd name="connsiteY43" fmla="*/ 2337847 h 3602473"/>
              <a:gd name="connsiteX44" fmla="*/ 593889 w 2922309"/>
              <a:gd name="connsiteY44" fmla="*/ 2271860 h 3602473"/>
              <a:gd name="connsiteX45" fmla="*/ 556182 w 2922309"/>
              <a:gd name="connsiteY45" fmla="*/ 2215299 h 3602473"/>
              <a:gd name="connsiteX46" fmla="*/ 509048 w 2922309"/>
              <a:gd name="connsiteY46" fmla="*/ 2139884 h 3602473"/>
              <a:gd name="connsiteX47" fmla="*/ 461914 w 2922309"/>
              <a:gd name="connsiteY47" fmla="*/ 2083324 h 3602473"/>
              <a:gd name="connsiteX48" fmla="*/ 452487 w 2922309"/>
              <a:gd name="connsiteY48" fmla="*/ 2055043 h 3602473"/>
              <a:gd name="connsiteX49" fmla="*/ 414780 w 2922309"/>
              <a:gd name="connsiteY49" fmla="*/ 1998482 h 3602473"/>
              <a:gd name="connsiteX50" fmla="*/ 395926 w 2922309"/>
              <a:gd name="connsiteY50" fmla="*/ 1970202 h 3602473"/>
              <a:gd name="connsiteX51" fmla="*/ 367645 w 2922309"/>
              <a:gd name="connsiteY51" fmla="*/ 1913641 h 3602473"/>
              <a:gd name="connsiteX52" fmla="*/ 329938 w 2922309"/>
              <a:gd name="connsiteY52" fmla="*/ 1847654 h 3602473"/>
              <a:gd name="connsiteX53" fmla="*/ 311085 w 2922309"/>
              <a:gd name="connsiteY53" fmla="*/ 1791093 h 3602473"/>
              <a:gd name="connsiteX54" fmla="*/ 273377 w 2922309"/>
              <a:gd name="connsiteY54" fmla="*/ 1725105 h 3602473"/>
              <a:gd name="connsiteX55" fmla="*/ 254524 w 2922309"/>
              <a:gd name="connsiteY55" fmla="*/ 1668544 h 3602473"/>
              <a:gd name="connsiteX56" fmla="*/ 245097 w 2922309"/>
              <a:gd name="connsiteY56" fmla="*/ 1640264 h 3602473"/>
              <a:gd name="connsiteX57" fmla="*/ 226243 w 2922309"/>
              <a:gd name="connsiteY57" fmla="*/ 1611983 h 3602473"/>
              <a:gd name="connsiteX58" fmla="*/ 207390 w 2922309"/>
              <a:gd name="connsiteY58" fmla="*/ 1545996 h 3602473"/>
              <a:gd name="connsiteX59" fmla="*/ 188536 w 2922309"/>
              <a:gd name="connsiteY59" fmla="*/ 1517715 h 3602473"/>
              <a:gd name="connsiteX60" fmla="*/ 169683 w 2922309"/>
              <a:gd name="connsiteY60" fmla="*/ 1480008 h 3602473"/>
              <a:gd name="connsiteX61" fmla="*/ 160256 w 2922309"/>
              <a:gd name="connsiteY61" fmla="*/ 1451728 h 3602473"/>
              <a:gd name="connsiteX62" fmla="*/ 131975 w 2922309"/>
              <a:gd name="connsiteY62" fmla="*/ 1423447 h 3602473"/>
              <a:gd name="connsiteX63" fmla="*/ 122549 w 2922309"/>
              <a:gd name="connsiteY63" fmla="*/ 1395167 h 3602473"/>
              <a:gd name="connsiteX64" fmla="*/ 84841 w 2922309"/>
              <a:gd name="connsiteY64" fmla="*/ 1338606 h 3602473"/>
              <a:gd name="connsiteX65" fmla="*/ 75415 w 2922309"/>
              <a:gd name="connsiteY65" fmla="*/ 1310326 h 3602473"/>
              <a:gd name="connsiteX66" fmla="*/ 37707 w 2922309"/>
              <a:gd name="connsiteY66" fmla="*/ 1253765 h 3602473"/>
              <a:gd name="connsiteX67" fmla="*/ 28281 w 2922309"/>
              <a:gd name="connsiteY67" fmla="*/ 1216058 h 3602473"/>
              <a:gd name="connsiteX68" fmla="*/ 18854 w 2922309"/>
              <a:gd name="connsiteY68" fmla="*/ 1187777 h 3602473"/>
              <a:gd name="connsiteX69" fmla="*/ 0 w 2922309"/>
              <a:gd name="connsiteY69" fmla="*/ 1065229 h 3602473"/>
              <a:gd name="connsiteX70" fmla="*/ 28281 w 2922309"/>
              <a:gd name="connsiteY70" fmla="*/ 942680 h 3602473"/>
              <a:gd name="connsiteX71" fmla="*/ 37707 w 2922309"/>
              <a:gd name="connsiteY71" fmla="*/ 914400 h 3602473"/>
              <a:gd name="connsiteX72" fmla="*/ 65988 w 2922309"/>
              <a:gd name="connsiteY72" fmla="*/ 857839 h 3602473"/>
              <a:gd name="connsiteX73" fmla="*/ 84841 w 2922309"/>
              <a:gd name="connsiteY73" fmla="*/ 829559 h 3602473"/>
              <a:gd name="connsiteX74" fmla="*/ 103695 w 2922309"/>
              <a:gd name="connsiteY74" fmla="*/ 772998 h 3602473"/>
              <a:gd name="connsiteX75" fmla="*/ 113122 w 2922309"/>
              <a:gd name="connsiteY75" fmla="*/ 744717 h 3602473"/>
              <a:gd name="connsiteX76" fmla="*/ 131975 w 2922309"/>
              <a:gd name="connsiteY76" fmla="*/ 716437 h 3602473"/>
              <a:gd name="connsiteX77" fmla="*/ 169683 w 2922309"/>
              <a:gd name="connsiteY77" fmla="*/ 631596 h 3602473"/>
              <a:gd name="connsiteX78" fmla="*/ 188536 w 2922309"/>
              <a:gd name="connsiteY78" fmla="*/ 575035 h 3602473"/>
              <a:gd name="connsiteX79" fmla="*/ 226243 w 2922309"/>
              <a:gd name="connsiteY79" fmla="*/ 518474 h 3602473"/>
              <a:gd name="connsiteX80" fmla="*/ 254524 w 2922309"/>
              <a:gd name="connsiteY80" fmla="*/ 452486 h 3602473"/>
              <a:gd name="connsiteX81" fmla="*/ 282804 w 2922309"/>
              <a:gd name="connsiteY81" fmla="*/ 443060 h 3602473"/>
              <a:gd name="connsiteX82" fmla="*/ 320511 w 2922309"/>
              <a:gd name="connsiteY82" fmla="*/ 405352 h 3602473"/>
              <a:gd name="connsiteX83" fmla="*/ 339365 w 2922309"/>
              <a:gd name="connsiteY83" fmla="*/ 377072 h 3602473"/>
              <a:gd name="connsiteX84" fmla="*/ 395926 w 2922309"/>
              <a:gd name="connsiteY84" fmla="*/ 329938 h 3602473"/>
              <a:gd name="connsiteX85" fmla="*/ 452487 w 2922309"/>
              <a:gd name="connsiteY85" fmla="*/ 263950 h 3602473"/>
              <a:gd name="connsiteX86" fmla="*/ 480767 w 2922309"/>
              <a:gd name="connsiteY86" fmla="*/ 254524 h 3602473"/>
              <a:gd name="connsiteX87" fmla="*/ 499621 w 2922309"/>
              <a:gd name="connsiteY87" fmla="*/ 226243 h 3602473"/>
              <a:gd name="connsiteX88" fmla="*/ 556182 w 2922309"/>
              <a:gd name="connsiteY88" fmla="*/ 188536 h 3602473"/>
              <a:gd name="connsiteX89" fmla="*/ 584462 w 2922309"/>
              <a:gd name="connsiteY89" fmla="*/ 169682 h 3602473"/>
              <a:gd name="connsiteX90" fmla="*/ 612742 w 2922309"/>
              <a:gd name="connsiteY90" fmla="*/ 141402 h 3602473"/>
              <a:gd name="connsiteX91" fmla="*/ 669303 w 2922309"/>
              <a:gd name="connsiteY91" fmla="*/ 103695 h 3602473"/>
              <a:gd name="connsiteX92" fmla="*/ 725864 w 2922309"/>
              <a:gd name="connsiteY92" fmla="*/ 65988 h 3602473"/>
              <a:gd name="connsiteX93" fmla="*/ 754144 w 2922309"/>
              <a:gd name="connsiteY93" fmla="*/ 47134 h 3602473"/>
              <a:gd name="connsiteX94" fmla="*/ 810705 w 2922309"/>
              <a:gd name="connsiteY94" fmla="*/ 28280 h 3602473"/>
              <a:gd name="connsiteX95" fmla="*/ 876693 w 2922309"/>
              <a:gd name="connsiteY95" fmla="*/ 0 h 3602473"/>
              <a:gd name="connsiteX96" fmla="*/ 923827 w 2922309"/>
              <a:gd name="connsiteY96" fmla="*/ 9427 h 3602473"/>
              <a:gd name="connsiteX97" fmla="*/ 961534 w 2922309"/>
              <a:gd name="connsiteY97" fmla="*/ 94268 h 3602473"/>
              <a:gd name="connsiteX98" fmla="*/ 989815 w 2922309"/>
              <a:gd name="connsiteY98" fmla="*/ 113122 h 3602473"/>
              <a:gd name="connsiteX99" fmla="*/ 1018095 w 2922309"/>
              <a:gd name="connsiteY99" fmla="*/ 141402 h 3602473"/>
              <a:gd name="connsiteX100" fmla="*/ 1046375 w 2922309"/>
              <a:gd name="connsiteY100" fmla="*/ 150829 h 3602473"/>
              <a:gd name="connsiteX101" fmla="*/ 1065229 w 2922309"/>
              <a:gd name="connsiteY101" fmla="*/ 179109 h 3602473"/>
              <a:gd name="connsiteX102" fmla="*/ 1093509 w 2922309"/>
              <a:gd name="connsiteY102" fmla="*/ 197963 h 3602473"/>
              <a:gd name="connsiteX103" fmla="*/ 1159497 w 2922309"/>
              <a:gd name="connsiteY103" fmla="*/ 273377 h 3602473"/>
              <a:gd name="connsiteX104" fmla="*/ 1178351 w 2922309"/>
              <a:gd name="connsiteY104" fmla="*/ 301658 h 3602473"/>
              <a:gd name="connsiteX105" fmla="*/ 1206631 w 2922309"/>
              <a:gd name="connsiteY105" fmla="*/ 339365 h 3602473"/>
              <a:gd name="connsiteX106" fmla="*/ 1225485 w 2922309"/>
              <a:gd name="connsiteY106" fmla="*/ 395926 h 3602473"/>
              <a:gd name="connsiteX107" fmla="*/ 1244338 w 2922309"/>
              <a:gd name="connsiteY107" fmla="*/ 452486 h 3602473"/>
              <a:gd name="connsiteX108" fmla="*/ 1253765 w 2922309"/>
              <a:gd name="connsiteY108" fmla="*/ 480767 h 3602473"/>
              <a:gd name="connsiteX109" fmla="*/ 1263192 w 2922309"/>
              <a:gd name="connsiteY109" fmla="*/ 565608 h 3602473"/>
              <a:gd name="connsiteX110" fmla="*/ 1244338 w 2922309"/>
              <a:gd name="connsiteY110" fmla="*/ 772998 h 3602473"/>
              <a:gd name="connsiteX111" fmla="*/ 1234911 w 2922309"/>
              <a:gd name="connsiteY111" fmla="*/ 801278 h 3602473"/>
              <a:gd name="connsiteX112" fmla="*/ 1244338 w 2922309"/>
              <a:gd name="connsiteY112" fmla="*/ 952107 h 3602473"/>
              <a:gd name="connsiteX113" fmla="*/ 1253765 w 2922309"/>
              <a:gd name="connsiteY113" fmla="*/ 999241 h 3602473"/>
              <a:gd name="connsiteX114" fmla="*/ 1282045 w 2922309"/>
              <a:gd name="connsiteY114" fmla="*/ 1093509 h 3602473"/>
              <a:gd name="connsiteX115" fmla="*/ 1300899 w 2922309"/>
              <a:gd name="connsiteY115" fmla="*/ 1150070 h 3602473"/>
              <a:gd name="connsiteX116" fmla="*/ 1319753 w 2922309"/>
              <a:gd name="connsiteY116" fmla="*/ 1178350 h 3602473"/>
              <a:gd name="connsiteX117" fmla="*/ 1338606 w 2922309"/>
              <a:gd name="connsiteY117" fmla="*/ 1234911 h 3602473"/>
              <a:gd name="connsiteX118" fmla="*/ 1414021 w 2922309"/>
              <a:gd name="connsiteY118" fmla="*/ 1300899 h 3602473"/>
              <a:gd name="connsiteX119" fmla="*/ 1461155 w 2922309"/>
              <a:gd name="connsiteY119" fmla="*/ 1348033 h 3602473"/>
              <a:gd name="connsiteX120" fmla="*/ 1480008 w 2922309"/>
              <a:gd name="connsiteY120" fmla="*/ 1376313 h 3602473"/>
              <a:gd name="connsiteX121" fmla="*/ 1536569 w 2922309"/>
              <a:gd name="connsiteY121" fmla="*/ 1414021 h 3602473"/>
              <a:gd name="connsiteX122" fmla="*/ 1555423 w 2922309"/>
              <a:gd name="connsiteY122" fmla="*/ 1442301 h 3602473"/>
              <a:gd name="connsiteX123" fmla="*/ 1583703 w 2922309"/>
              <a:gd name="connsiteY123" fmla="*/ 1451728 h 3602473"/>
              <a:gd name="connsiteX124" fmla="*/ 1611984 w 2922309"/>
              <a:gd name="connsiteY124" fmla="*/ 1470581 h 3602473"/>
              <a:gd name="connsiteX125" fmla="*/ 1687398 w 2922309"/>
              <a:gd name="connsiteY125" fmla="*/ 1517715 h 3602473"/>
              <a:gd name="connsiteX126" fmla="*/ 1743959 w 2922309"/>
              <a:gd name="connsiteY126" fmla="*/ 1555423 h 3602473"/>
              <a:gd name="connsiteX127" fmla="*/ 1772239 w 2922309"/>
              <a:gd name="connsiteY127" fmla="*/ 1574276 h 3602473"/>
              <a:gd name="connsiteX128" fmla="*/ 1781666 w 2922309"/>
              <a:gd name="connsiteY128" fmla="*/ 1602557 h 3602473"/>
              <a:gd name="connsiteX129" fmla="*/ 1809947 w 2922309"/>
              <a:gd name="connsiteY129" fmla="*/ 1621410 h 3602473"/>
              <a:gd name="connsiteX130" fmla="*/ 1838227 w 2922309"/>
              <a:gd name="connsiteY130" fmla="*/ 1649691 h 3602473"/>
              <a:gd name="connsiteX131" fmla="*/ 1866507 w 2922309"/>
              <a:gd name="connsiteY131" fmla="*/ 1706251 h 3602473"/>
              <a:gd name="connsiteX132" fmla="*/ 1894788 w 2922309"/>
              <a:gd name="connsiteY132" fmla="*/ 1725105 h 3602473"/>
              <a:gd name="connsiteX133" fmla="*/ 1951349 w 2922309"/>
              <a:gd name="connsiteY133" fmla="*/ 1791093 h 3602473"/>
              <a:gd name="connsiteX134" fmla="*/ 2007909 w 2922309"/>
              <a:gd name="connsiteY134" fmla="*/ 1847654 h 3602473"/>
              <a:gd name="connsiteX135" fmla="*/ 2036190 w 2922309"/>
              <a:gd name="connsiteY135" fmla="*/ 1866507 h 3602473"/>
              <a:gd name="connsiteX136" fmla="*/ 2092751 w 2922309"/>
              <a:gd name="connsiteY136" fmla="*/ 1904214 h 3602473"/>
              <a:gd name="connsiteX137" fmla="*/ 2168165 w 2922309"/>
              <a:gd name="connsiteY137" fmla="*/ 1970202 h 3602473"/>
              <a:gd name="connsiteX138" fmla="*/ 2253006 w 2922309"/>
              <a:gd name="connsiteY138" fmla="*/ 2036190 h 3602473"/>
              <a:gd name="connsiteX139" fmla="*/ 2271860 w 2922309"/>
              <a:gd name="connsiteY139" fmla="*/ 2064470 h 3602473"/>
              <a:gd name="connsiteX140" fmla="*/ 2300140 w 2922309"/>
              <a:gd name="connsiteY140" fmla="*/ 2083324 h 3602473"/>
              <a:gd name="connsiteX141" fmla="*/ 2337848 w 2922309"/>
              <a:gd name="connsiteY141" fmla="*/ 2111604 h 3602473"/>
              <a:gd name="connsiteX142" fmla="*/ 2394408 w 2922309"/>
              <a:gd name="connsiteY142" fmla="*/ 2149311 h 3602473"/>
              <a:gd name="connsiteX143" fmla="*/ 2460396 w 2922309"/>
              <a:gd name="connsiteY143" fmla="*/ 2215299 h 3602473"/>
              <a:gd name="connsiteX144" fmla="*/ 2507530 w 2922309"/>
              <a:gd name="connsiteY144" fmla="*/ 2262433 h 3602473"/>
              <a:gd name="connsiteX145" fmla="*/ 2554664 w 2922309"/>
              <a:gd name="connsiteY145" fmla="*/ 2318994 h 3602473"/>
              <a:gd name="connsiteX146" fmla="*/ 2601798 w 2922309"/>
              <a:gd name="connsiteY146" fmla="*/ 2366128 h 3602473"/>
              <a:gd name="connsiteX147" fmla="*/ 2620652 w 2922309"/>
              <a:gd name="connsiteY147" fmla="*/ 2394408 h 3602473"/>
              <a:gd name="connsiteX148" fmla="*/ 2648932 w 2922309"/>
              <a:gd name="connsiteY148" fmla="*/ 2403835 h 3602473"/>
              <a:gd name="connsiteX149" fmla="*/ 2658359 w 2922309"/>
              <a:gd name="connsiteY149" fmla="*/ 2432115 h 3602473"/>
              <a:gd name="connsiteX150" fmla="*/ 2686639 w 2922309"/>
              <a:gd name="connsiteY150" fmla="*/ 2450969 h 3602473"/>
              <a:gd name="connsiteX151" fmla="*/ 2733773 w 2922309"/>
              <a:gd name="connsiteY151" fmla="*/ 2516957 h 3602473"/>
              <a:gd name="connsiteX152" fmla="*/ 2762054 w 2922309"/>
              <a:gd name="connsiteY152" fmla="*/ 2545237 h 3602473"/>
              <a:gd name="connsiteX153" fmla="*/ 2790334 w 2922309"/>
              <a:gd name="connsiteY153" fmla="*/ 2601798 h 3602473"/>
              <a:gd name="connsiteX154" fmla="*/ 2828041 w 2922309"/>
              <a:gd name="connsiteY154" fmla="*/ 2677212 h 3602473"/>
              <a:gd name="connsiteX155" fmla="*/ 2846895 w 2922309"/>
              <a:gd name="connsiteY155" fmla="*/ 2705493 h 3602473"/>
              <a:gd name="connsiteX156" fmla="*/ 2865749 w 2922309"/>
              <a:gd name="connsiteY156" fmla="*/ 2762054 h 3602473"/>
              <a:gd name="connsiteX157" fmla="*/ 2875175 w 2922309"/>
              <a:gd name="connsiteY157" fmla="*/ 2799761 h 3602473"/>
              <a:gd name="connsiteX158" fmla="*/ 2894029 w 2922309"/>
              <a:gd name="connsiteY158" fmla="*/ 2828041 h 3602473"/>
              <a:gd name="connsiteX159" fmla="*/ 2903456 w 2922309"/>
              <a:gd name="connsiteY159" fmla="*/ 2856322 h 3602473"/>
              <a:gd name="connsiteX160" fmla="*/ 2912883 w 2922309"/>
              <a:gd name="connsiteY160" fmla="*/ 2912882 h 3602473"/>
              <a:gd name="connsiteX161" fmla="*/ 2922309 w 2922309"/>
              <a:gd name="connsiteY161" fmla="*/ 2960016 h 3602473"/>
              <a:gd name="connsiteX162" fmla="*/ 2912883 w 2922309"/>
              <a:gd name="connsiteY162" fmla="*/ 3157979 h 3602473"/>
              <a:gd name="connsiteX163" fmla="*/ 2903456 w 2922309"/>
              <a:gd name="connsiteY163" fmla="*/ 3186260 h 3602473"/>
              <a:gd name="connsiteX164" fmla="*/ 2884602 w 2922309"/>
              <a:gd name="connsiteY164" fmla="*/ 3214540 h 3602473"/>
              <a:gd name="connsiteX165" fmla="*/ 2856322 w 2922309"/>
              <a:gd name="connsiteY165" fmla="*/ 3233394 h 3602473"/>
              <a:gd name="connsiteX166" fmla="*/ 2809188 w 2922309"/>
              <a:gd name="connsiteY166" fmla="*/ 3318235 h 3602473"/>
              <a:gd name="connsiteX167" fmla="*/ 2790334 w 2922309"/>
              <a:gd name="connsiteY167" fmla="*/ 3346515 h 3602473"/>
              <a:gd name="connsiteX168" fmla="*/ 2752627 w 2922309"/>
              <a:gd name="connsiteY168" fmla="*/ 3403076 h 3602473"/>
              <a:gd name="connsiteX169" fmla="*/ 2743200 w 2922309"/>
              <a:gd name="connsiteY169" fmla="*/ 3431357 h 3602473"/>
              <a:gd name="connsiteX170" fmla="*/ 2686639 w 2922309"/>
              <a:gd name="connsiteY170" fmla="*/ 3469064 h 3602473"/>
              <a:gd name="connsiteX171" fmla="*/ 2658359 w 2922309"/>
              <a:gd name="connsiteY171" fmla="*/ 3487917 h 3602473"/>
              <a:gd name="connsiteX172" fmla="*/ 2630078 w 2922309"/>
              <a:gd name="connsiteY172" fmla="*/ 3506771 h 3602473"/>
              <a:gd name="connsiteX173" fmla="*/ 2573518 w 2922309"/>
              <a:gd name="connsiteY173" fmla="*/ 3525625 h 3602473"/>
              <a:gd name="connsiteX174" fmla="*/ 2545237 w 2922309"/>
              <a:gd name="connsiteY174" fmla="*/ 3535051 h 3602473"/>
              <a:gd name="connsiteX175" fmla="*/ 2498103 w 2922309"/>
              <a:gd name="connsiteY175" fmla="*/ 3544478 h 3602473"/>
              <a:gd name="connsiteX176" fmla="*/ 2375555 w 2922309"/>
              <a:gd name="connsiteY176" fmla="*/ 3563332 h 3602473"/>
              <a:gd name="connsiteX177" fmla="*/ 2309567 w 2922309"/>
              <a:gd name="connsiteY177" fmla="*/ 3582185 h 3602473"/>
              <a:gd name="connsiteX178" fmla="*/ 2243580 w 2922309"/>
              <a:gd name="connsiteY178" fmla="*/ 3601039 h 36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2922309" h="3602473">
                <a:moveTo>
                  <a:pt x="2243580" y="3601039"/>
                </a:moveTo>
                <a:cubicBezTo>
                  <a:pt x="2224726" y="3597897"/>
                  <a:pt x="2210672" y="3577559"/>
                  <a:pt x="2196445" y="3563332"/>
                </a:cubicBezTo>
                <a:cubicBezTo>
                  <a:pt x="2153805" y="3520692"/>
                  <a:pt x="2204369" y="3543976"/>
                  <a:pt x="2149311" y="3525625"/>
                </a:cubicBezTo>
                <a:cubicBezTo>
                  <a:pt x="2139884" y="3519340"/>
                  <a:pt x="2129042" y="3514782"/>
                  <a:pt x="2121031" y="3506771"/>
                </a:cubicBezTo>
                <a:cubicBezTo>
                  <a:pt x="2113020" y="3498760"/>
                  <a:pt x="2111024" y="3485569"/>
                  <a:pt x="2102177" y="3478491"/>
                </a:cubicBezTo>
                <a:cubicBezTo>
                  <a:pt x="2094418" y="3472284"/>
                  <a:pt x="2082583" y="3473890"/>
                  <a:pt x="2073897" y="3469064"/>
                </a:cubicBezTo>
                <a:cubicBezTo>
                  <a:pt x="2054089" y="3458060"/>
                  <a:pt x="2033358" y="3447380"/>
                  <a:pt x="2017336" y="3431357"/>
                </a:cubicBezTo>
                <a:cubicBezTo>
                  <a:pt x="2007909" y="3421930"/>
                  <a:pt x="2000148" y="3410471"/>
                  <a:pt x="1989056" y="3403076"/>
                </a:cubicBezTo>
                <a:cubicBezTo>
                  <a:pt x="1980788" y="3397564"/>
                  <a:pt x="1970202" y="3396791"/>
                  <a:pt x="1960775" y="3393649"/>
                </a:cubicBezTo>
                <a:cubicBezTo>
                  <a:pt x="1906746" y="3312604"/>
                  <a:pt x="1978688" y="3407979"/>
                  <a:pt x="1913641" y="3355942"/>
                </a:cubicBezTo>
                <a:cubicBezTo>
                  <a:pt x="1904794" y="3348865"/>
                  <a:pt x="1903314" y="3335122"/>
                  <a:pt x="1894788" y="3327662"/>
                </a:cubicBezTo>
                <a:cubicBezTo>
                  <a:pt x="1877735" y="3312741"/>
                  <a:pt x="1854249" y="3305978"/>
                  <a:pt x="1838227" y="3289955"/>
                </a:cubicBezTo>
                <a:cubicBezTo>
                  <a:pt x="1828800" y="3280528"/>
                  <a:pt x="1818623" y="3271796"/>
                  <a:pt x="1809947" y="3261674"/>
                </a:cubicBezTo>
                <a:cubicBezTo>
                  <a:pt x="1799722" y="3249745"/>
                  <a:pt x="1792776" y="3235077"/>
                  <a:pt x="1781666" y="3223967"/>
                </a:cubicBezTo>
                <a:cubicBezTo>
                  <a:pt x="1773655" y="3215956"/>
                  <a:pt x="1762090" y="3212366"/>
                  <a:pt x="1753386" y="3205113"/>
                </a:cubicBezTo>
                <a:cubicBezTo>
                  <a:pt x="1743144" y="3196578"/>
                  <a:pt x="1735628" y="3185018"/>
                  <a:pt x="1725105" y="3176833"/>
                </a:cubicBezTo>
                <a:cubicBezTo>
                  <a:pt x="1707219" y="3162922"/>
                  <a:pt x="1668544" y="3139126"/>
                  <a:pt x="1668544" y="3139126"/>
                </a:cubicBezTo>
                <a:cubicBezTo>
                  <a:pt x="1633979" y="3087276"/>
                  <a:pt x="1668546" y="3131272"/>
                  <a:pt x="1621410" y="3091992"/>
                </a:cubicBezTo>
                <a:cubicBezTo>
                  <a:pt x="1611168" y="3083457"/>
                  <a:pt x="1601665" y="3073953"/>
                  <a:pt x="1593130" y="3063711"/>
                </a:cubicBezTo>
                <a:cubicBezTo>
                  <a:pt x="1585877" y="3055007"/>
                  <a:pt x="1583123" y="3042509"/>
                  <a:pt x="1574276" y="3035431"/>
                </a:cubicBezTo>
                <a:cubicBezTo>
                  <a:pt x="1566517" y="3029224"/>
                  <a:pt x="1555423" y="3029146"/>
                  <a:pt x="1545996" y="3026004"/>
                </a:cubicBezTo>
                <a:cubicBezTo>
                  <a:pt x="1542854" y="3016577"/>
                  <a:pt x="1542776" y="3005483"/>
                  <a:pt x="1536569" y="2997724"/>
                </a:cubicBezTo>
                <a:cubicBezTo>
                  <a:pt x="1529491" y="2988877"/>
                  <a:pt x="1516710" y="2986449"/>
                  <a:pt x="1508289" y="2978870"/>
                </a:cubicBezTo>
                <a:cubicBezTo>
                  <a:pt x="1485167" y="2958060"/>
                  <a:pt x="1464297" y="2934878"/>
                  <a:pt x="1442301" y="2912882"/>
                </a:cubicBezTo>
                <a:lnTo>
                  <a:pt x="1414021" y="2884602"/>
                </a:lnTo>
                <a:cubicBezTo>
                  <a:pt x="1404594" y="2875175"/>
                  <a:pt x="1393135" y="2867415"/>
                  <a:pt x="1385740" y="2856322"/>
                </a:cubicBezTo>
                <a:cubicBezTo>
                  <a:pt x="1379456" y="2846895"/>
                  <a:pt x="1375413" y="2835502"/>
                  <a:pt x="1366887" y="2828041"/>
                </a:cubicBezTo>
                <a:cubicBezTo>
                  <a:pt x="1349834" y="2813120"/>
                  <a:pt x="1329180" y="2802903"/>
                  <a:pt x="1310326" y="2790334"/>
                </a:cubicBezTo>
                <a:lnTo>
                  <a:pt x="1282045" y="2771480"/>
                </a:lnTo>
                <a:lnTo>
                  <a:pt x="1225485" y="2733773"/>
                </a:lnTo>
                <a:cubicBezTo>
                  <a:pt x="1216058" y="2727488"/>
                  <a:pt x="1207953" y="2718502"/>
                  <a:pt x="1197204" y="2714919"/>
                </a:cubicBezTo>
                <a:lnTo>
                  <a:pt x="1168924" y="2705493"/>
                </a:lnTo>
                <a:cubicBezTo>
                  <a:pt x="1124109" y="2675617"/>
                  <a:pt x="1151388" y="2690220"/>
                  <a:pt x="1084083" y="2667785"/>
                </a:cubicBezTo>
                <a:cubicBezTo>
                  <a:pt x="1049577" y="2656283"/>
                  <a:pt x="1017573" y="2644817"/>
                  <a:pt x="980388" y="2639505"/>
                </a:cubicBezTo>
                <a:lnTo>
                  <a:pt x="914400" y="2630078"/>
                </a:lnTo>
                <a:cubicBezTo>
                  <a:pt x="886059" y="2620631"/>
                  <a:pt x="882202" y="2622101"/>
                  <a:pt x="857839" y="2601798"/>
                </a:cubicBezTo>
                <a:cubicBezTo>
                  <a:pt x="847597" y="2593263"/>
                  <a:pt x="840082" y="2581702"/>
                  <a:pt x="829559" y="2573517"/>
                </a:cubicBezTo>
                <a:cubicBezTo>
                  <a:pt x="811673" y="2559606"/>
                  <a:pt x="772998" y="2535810"/>
                  <a:pt x="772998" y="2535810"/>
                </a:cubicBezTo>
                <a:cubicBezTo>
                  <a:pt x="766713" y="2526383"/>
                  <a:pt x="759765" y="2517367"/>
                  <a:pt x="754144" y="2507530"/>
                </a:cubicBezTo>
                <a:cubicBezTo>
                  <a:pt x="747172" y="2495329"/>
                  <a:pt x="744287" y="2480618"/>
                  <a:pt x="735291" y="2469823"/>
                </a:cubicBezTo>
                <a:cubicBezTo>
                  <a:pt x="728038" y="2461119"/>
                  <a:pt x="716437" y="2457254"/>
                  <a:pt x="707010" y="2450969"/>
                </a:cubicBezTo>
                <a:lnTo>
                  <a:pt x="669303" y="2394408"/>
                </a:lnTo>
                <a:cubicBezTo>
                  <a:pt x="663019" y="2384981"/>
                  <a:pt x="654033" y="2376876"/>
                  <a:pt x="650450" y="2366128"/>
                </a:cubicBezTo>
                <a:cubicBezTo>
                  <a:pt x="647308" y="2356701"/>
                  <a:pt x="645467" y="2346735"/>
                  <a:pt x="641023" y="2337847"/>
                </a:cubicBezTo>
                <a:cubicBezTo>
                  <a:pt x="633363" y="2322528"/>
                  <a:pt x="601357" y="2282529"/>
                  <a:pt x="593889" y="2271860"/>
                </a:cubicBezTo>
                <a:cubicBezTo>
                  <a:pt x="580895" y="2253297"/>
                  <a:pt x="568191" y="2234514"/>
                  <a:pt x="556182" y="2215299"/>
                </a:cubicBezTo>
                <a:cubicBezTo>
                  <a:pt x="540471" y="2190161"/>
                  <a:pt x="530010" y="2160845"/>
                  <a:pt x="509048" y="2139884"/>
                </a:cubicBezTo>
                <a:cubicBezTo>
                  <a:pt x="488198" y="2119035"/>
                  <a:pt x="475039" y="2109574"/>
                  <a:pt x="461914" y="2083324"/>
                </a:cubicBezTo>
                <a:cubicBezTo>
                  <a:pt x="457470" y="2074436"/>
                  <a:pt x="457313" y="2063729"/>
                  <a:pt x="452487" y="2055043"/>
                </a:cubicBezTo>
                <a:cubicBezTo>
                  <a:pt x="441483" y="2035235"/>
                  <a:pt x="427349" y="2017336"/>
                  <a:pt x="414780" y="1998482"/>
                </a:cubicBezTo>
                <a:cubicBezTo>
                  <a:pt x="408495" y="1989055"/>
                  <a:pt x="399509" y="1980950"/>
                  <a:pt x="395926" y="1970202"/>
                </a:cubicBezTo>
                <a:cubicBezTo>
                  <a:pt x="378641" y="1918350"/>
                  <a:pt x="396885" y="1964811"/>
                  <a:pt x="367645" y="1913641"/>
                </a:cubicBezTo>
                <a:cubicBezTo>
                  <a:pt x="319810" y="1829928"/>
                  <a:pt x="375869" y="1916548"/>
                  <a:pt x="329938" y="1847654"/>
                </a:cubicBezTo>
                <a:cubicBezTo>
                  <a:pt x="323654" y="1828800"/>
                  <a:pt x="319973" y="1808868"/>
                  <a:pt x="311085" y="1791093"/>
                </a:cubicBezTo>
                <a:cubicBezTo>
                  <a:pt x="287164" y="1743252"/>
                  <a:pt x="300026" y="1765078"/>
                  <a:pt x="273377" y="1725105"/>
                </a:cubicBezTo>
                <a:lnTo>
                  <a:pt x="254524" y="1668544"/>
                </a:lnTo>
                <a:cubicBezTo>
                  <a:pt x="251382" y="1659117"/>
                  <a:pt x="250609" y="1648532"/>
                  <a:pt x="245097" y="1640264"/>
                </a:cubicBezTo>
                <a:lnTo>
                  <a:pt x="226243" y="1611983"/>
                </a:lnTo>
                <a:cubicBezTo>
                  <a:pt x="223222" y="1599897"/>
                  <a:pt x="214154" y="1559523"/>
                  <a:pt x="207390" y="1545996"/>
                </a:cubicBezTo>
                <a:cubicBezTo>
                  <a:pt x="202323" y="1535862"/>
                  <a:pt x="194157" y="1527552"/>
                  <a:pt x="188536" y="1517715"/>
                </a:cubicBezTo>
                <a:cubicBezTo>
                  <a:pt x="181564" y="1505514"/>
                  <a:pt x="175219" y="1492924"/>
                  <a:pt x="169683" y="1480008"/>
                </a:cubicBezTo>
                <a:cubicBezTo>
                  <a:pt x="165769" y="1470875"/>
                  <a:pt x="165768" y="1459996"/>
                  <a:pt x="160256" y="1451728"/>
                </a:cubicBezTo>
                <a:cubicBezTo>
                  <a:pt x="152861" y="1440635"/>
                  <a:pt x="141402" y="1432874"/>
                  <a:pt x="131975" y="1423447"/>
                </a:cubicBezTo>
                <a:cubicBezTo>
                  <a:pt x="128833" y="1414020"/>
                  <a:pt x="127375" y="1403853"/>
                  <a:pt x="122549" y="1395167"/>
                </a:cubicBezTo>
                <a:cubicBezTo>
                  <a:pt x="111545" y="1375359"/>
                  <a:pt x="84841" y="1338606"/>
                  <a:pt x="84841" y="1338606"/>
                </a:cubicBezTo>
                <a:cubicBezTo>
                  <a:pt x="81699" y="1329179"/>
                  <a:pt x="80241" y="1319012"/>
                  <a:pt x="75415" y="1310326"/>
                </a:cubicBezTo>
                <a:cubicBezTo>
                  <a:pt x="64411" y="1290518"/>
                  <a:pt x="37707" y="1253765"/>
                  <a:pt x="37707" y="1253765"/>
                </a:cubicBezTo>
                <a:cubicBezTo>
                  <a:pt x="34565" y="1241196"/>
                  <a:pt x="31840" y="1228515"/>
                  <a:pt x="28281" y="1216058"/>
                </a:cubicBezTo>
                <a:cubicBezTo>
                  <a:pt x="25551" y="1206503"/>
                  <a:pt x="21264" y="1197417"/>
                  <a:pt x="18854" y="1187777"/>
                </a:cubicBezTo>
                <a:cubicBezTo>
                  <a:pt x="8057" y="1144591"/>
                  <a:pt x="5724" y="1111021"/>
                  <a:pt x="0" y="1065229"/>
                </a:cubicBezTo>
                <a:cubicBezTo>
                  <a:pt x="12238" y="979563"/>
                  <a:pt x="2400" y="1020324"/>
                  <a:pt x="28281" y="942680"/>
                </a:cubicBezTo>
                <a:cubicBezTo>
                  <a:pt x="31423" y="933253"/>
                  <a:pt x="32195" y="922668"/>
                  <a:pt x="37707" y="914400"/>
                </a:cubicBezTo>
                <a:cubicBezTo>
                  <a:pt x="91738" y="833354"/>
                  <a:pt x="26961" y="935893"/>
                  <a:pt x="65988" y="857839"/>
                </a:cubicBezTo>
                <a:cubicBezTo>
                  <a:pt x="71055" y="847706"/>
                  <a:pt x="80240" y="839912"/>
                  <a:pt x="84841" y="829559"/>
                </a:cubicBezTo>
                <a:cubicBezTo>
                  <a:pt x="92912" y="811398"/>
                  <a:pt x="97410" y="791852"/>
                  <a:pt x="103695" y="772998"/>
                </a:cubicBezTo>
                <a:cubicBezTo>
                  <a:pt x="106837" y="763571"/>
                  <a:pt x="107610" y="752985"/>
                  <a:pt x="113122" y="744717"/>
                </a:cubicBezTo>
                <a:cubicBezTo>
                  <a:pt x="119406" y="735290"/>
                  <a:pt x="127374" y="726790"/>
                  <a:pt x="131975" y="716437"/>
                </a:cubicBezTo>
                <a:cubicBezTo>
                  <a:pt x="176845" y="615479"/>
                  <a:pt x="127016" y="695594"/>
                  <a:pt x="169683" y="631596"/>
                </a:cubicBezTo>
                <a:cubicBezTo>
                  <a:pt x="175967" y="612742"/>
                  <a:pt x="177512" y="591571"/>
                  <a:pt x="188536" y="575035"/>
                </a:cubicBezTo>
                <a:lnTo>
                  <a:pt x="226243" y="518474"/>
                </a:lnTo>
                <a:cubicBezTo>
                  <a:pt x="231904" y="495831"/>
                  <a:pt x="234180" y="468761"/>
                  <a:pt x="254524" y="452486"/>
                </a:cubicBezTo>
                <a:cubicBezTo>
                  <a:pt x="262283" y="446279"/>
                  <a:pt x="273377" y="446202"/>
                  <a:pt x="282804" y="443060"/>
                </a:cubicBezTo>
                <a:cubicBezTo>
                  <a:pt x="303372" y="381357"/>
                  <a:pt x="274806" y="441916"/>
                  <a:pt x="320511" y="405352"/>
                </a:cubicBezTo>
                <a:cubicBezTo>
                  <a:pt x="329358" y="398274"/>
                  <a:pt x="332112" y="385776"/>
                  <a:pt x="339365" y="377072"/>
                </a:cubicBezTo>
                <a:cubicBezTo>
                  <a:pt x="362048" y="349853"/>
                  <a:pt x="368118" y="348477"/>
                  <a:pt x="395926" y="329938"/>
                </a:cubicBezTo>
                <a:cubicBezTo>
                  <a:pt x="408995" y="312513"/>
                  <a:pt x="432792" y="277080"/>
                  <a:pt x="452487" y="263950"/>
                </a:cubicBezTo>
                <a:cubicBezTo>
                  <a:pt x="460755" y="258438"/>
                  <a:pt x="471340" y="257666"/>
                  <a:pt x="480767" y="254524"/>
                </a:cubicBezTo>
                <a:cubicBezTo>
                  <a:pt x="487052" y="245097"/>
                  <a:pt x="491094" y="233704"/>
                  <a:pt x="499621" y="226243"/>
                </a:cubicBezTo>
                <a:cubicBezTo>
                  <a:pt x="516674" y="211322"/>
                  <a:pt x="537328" y="201105"/>
                  <a:pt x="556182" y="188536"/>
                </a:cubicBezTo>
                <a:cubicBezTo>
                  <a:pt x="565609" y="182251"/>
                  <a:pt x="576451" y="177693"/>
                  <a:pt x="584462" y="169682"/>
                </a:cubicBezTo>
                <a:cubicBezTo>
                  <a:pt x="593889" y="160255"/>
                  <a:pt x="602219" y="149587"/>
                  <a:pt x="612742" y="141402"/>
                </a:cubicBezTo>
                <a:cubicBezTo>
                  <a:pt x="630628" y="127491"/>
                  <a:pt x="653281" y="119717"/>
                  <a:pt x="669303" y="103695"/>
                </a:cubicBezTo>
                <a:cubicBezTo>
                  <a:pt x="704610" y="68388"/>
                  <a:pt x="684936" y="79630"/>
                  <a:pt x="725864" y="65988"/>
                </a:cubicBezTo>
                <a:cubicBezTo>
                  <a:pt x="735291" y="59703"/>
                  <a:pt x="743791" y="51735"/>
                  <a:pt x="754144" y="47134"/>
                </a:cubicBezTo>
                <a:cubicBezTo>
                  <a:pt x="772305" y="39062"/>
                  <a:pt x="794169" y="39303"/>
                  <a:pt x="810705" y="28280"/>
                </a:cubicBezTo>
                <a:cubicBezTo>
                  <a:pt x="849766" y="2241"/>
                  <a:pt x="827995" y="12175"/>
                  <a:pt x="876693" y="0"/>
                </a:cubicBezTo>
                <a:cubicBezTo>
                  <a:pt x="892404" y="3142"/>
                  <a:pt x="909916" y="1478"/>
                  <a:pt x="923827" y="9427"/>
                </a:cubicBezTo>
                <a:cubicBezTo>
                  <a:pt x="975782" y="39115"/>
                  <a:pt x="900373" y="53494"/>
                  <a:pt x="961534" y="94268"/>
                </a:cubicBezTo>
                <a:cubicBezTo>
                  <a:pt x="970961" y="100553"/>
                  <a:pt x="981111" y="105869"/>
                  <a:pt x="989815" y="113122"/>
                </a:cubicBezTo>
                <a:cubicBezTo>
                  <a:pt x="1000056" y="121656"/>
                  <a:pt x="1007003" y="134007"/>
                  <a:pt x="1018095" y="141402"/>
                </a:cubicBezTo>
                <a:cubicBezTo>
                  <a:pt x="1026363" y="146914"/>
                  <a:pt x="1036948" y="147687"/>
                  <a:pt x="1046375" y="150829"/>
                </a:cubicBezTo>
                <a:cubicBezTo>
                  <a:pt x="1052660" y="160256"/>
                  <a:pt x="1057218" y="171098"/>
                  <a:pt x="1065229" y="179109"/>
                </a:cubicBezTo>
                <a:cubicBezTo>
                  <a:pt x="1073240" y="187120"/>
                  <a:pt x="1086048" y="189437"/>
                  <a:pt x="1093509" y="197963"/>
                </a:cubicBezTo>
                <a:cubicBezTo>
                  <a:pt x="1170492" y="285944"/>
                  <a:pt x="1095868" y="230959"/>
                  <a:pt x="1159497" y="273377"/>
                </a:cubicBezTo>
                <a:cubicBezTo>
                  <a:pt x="1165782" y="282804"/>
                  <a:pt x="1171766" y="292439"/>
                  <a:pt x="1178351" y="301658"/>
                </a:cubicBezTo>
                <a:cubicBezTo>
                  <a:pt x="1187483" y="314443"/>
                  <a:pt x="1199605" y="325312"/>
                  <a:pt x="1206631" y="339365"/>
                </a:cubicBezTo>
                <a:cubicBezTo>
                  <a:pt x="1215519" y="357140"/>
                  <a:pt x="1219201" y="377072"/>
                  <a:pt x="1225485" y="395926"/>
                </a:cubicBezTo>
                <a:lnTo>
                  <a:pt x="1244338" y="452486"/>
                </a:lnTo>
                <a:lnTo>
                  <a:pt x="1253765" y="480767"/>
                </a:lnTo>
                <a:cubicBezTo>
                  <a:pt x="1256907" y="509047"/>
                  <a:pt x="1263192" y="537154"/>
                  <a:pt x="1263192" y="565608"/>
                </a:cubicBezTo>
                <a:cubicBezTo>
                  <a:pt x="1263192" y="617721"/>
                  <a:pt x="1258017" y="711442"/>
                  <a:pt x="1244338" y="772998"/>
                </a:cubicBezTo>
                <a:cubicBezTo>
                  <a:pt x="1242182" y="782698"/>
                  <a:pt x="1238053" y="791851"/>
                  <a:pt x="1234911" y="801278"/>
                </a:cubicBezTo>
                <a:cubicBezTo>
                  <a:pt x="1238053" y="851554"/>
                  <a:pt x="1239562" y="901959"/>
                  <a:pt x="1244338" y="952107"/>
                </a:cubicBezTo>
                <a:cubicBezTo>
                  <a:pt x="1245857" y="968057"/>
                  <a:pt x="1250289" y="983600"/>
                  <a:pt x="1253765" y="999241"/>
                </a:cubicBezTo>
                <a:cubicBezTo>
                  <a:pt x="1263262" y="1041977"/>
                  <a:pt x="1266381" y="1046517"/>
                  <a:pt x="1282045" y="1093509"/>
                </a:cubicBezTo>
                <a:cubicBezTo>
                  <a:pt x="1282045" y="1093510"/>
                  <a:pt x="1300898" y="1150069"/>
                  <a:pt x="1300899" y="1150070"/>
                </a:cubicBezTo>
                <a:lnTo>
                  <a:pt x="1319753" y="1178350"/>
                </a:lnTo>
                <a:cubicBezTo>
                  <a:pt x="1326037" y="1197204"/>
                  <a:pt x="1322070" y="1223887"/>
                  <a:pt x="1338606" y="1234911"/>
                </a:cubicBezTo>
                <a:cubicBezTo>
                  <a:pt x="1385374" y="1266090"/>
                  <a:pt x="1358876" y="1245754"/>
                  <a:pt x="1414021" y="1300899"/>
                </a:cubicBezTo>
                <a:cubicBezTo>
                  <a:pt x="1460201" y="1393262"/>
                  <a:pt x="1403361" y="1301798"/>
                  <a:pt x="1461155" y="1348033"/>
                </a:cubicBezTo>
                <a:cubicBezTo>
                  <a:pt x="1470002" y="1355110"/>
                  <a:pt x="1471482" y="1368853"/>
                  <a:pt x="1480008" y="1376313"/>
                </a:cubicBezTo>
                <a:cubicBezTo>
                  <a:pt x="1497061" y="1391234"/>
                  <a:pt x="1536569" y="1414021"/>
                  <a:pt x="1536569" y="1414021"/>
                </a:cubicBezTo>
                <a:cubicBezTo>
                  <a:pt x="1542854" y="1423448"/>
                  <a:pt x="1546576" y="1435223"/>
                  <a:pt x="1555423" y="1442301"/>
                </a:cubicBezTo>
                <a:cubicBezTo>
                  <a:pt x="1563182" y="1448508"/>
                  <a:pt x="1574815" y="1447284"/>
                  <a:pt x="1583703" y="1451728"/>
                </a:cubicBezTo>
                <a:cubicBezTo>
                  <a:pt x="1593837" y="1456795"/>
                  <a:pt x="1602920" y="1463783"/>
                  <a:pt x="1611984" y="1470581"/>
                </a:cubicBezTo>
                <a:cubicBezTo>
                  <a:pt x="1673467" y="1516693"/>
                  <a:pt x="1636776" y="1500842"/>
                  <a:pt x="1687398" y="1517715"/>
                </a:cubicBezTo>
                <a:lnTo>
                  <a:pt x="1743959" y="1555423"/>
                </a:lnTo>
                <a:lnTo>
                  <a:pt x="1772239" y="1574276"/>
                </a:lnTo>
                <a:cubicBezTo>
                  <a:pt x="1775381" y="1583703"/>
                  <a:pt x="1775458" y="1594798"/>
                  <a:pt x="1781666" y="1602557"/>
                </a:cubicBezTo>
                <a:cubicBezTo>
                  <a:pt x="1788744" y="1611404"/>
                  <a:pt x="1801243" y="1614157"/>
                  <a:pt x="1809947" y="1621410"/>
                </a:cubicBezTo>
                <a:cubicBezTo>
                  <a:pt x="1820189" y="1629945"/>
                  <a:pt x="1828800" y="1640264"/>
                  <a:pt x="1838227" y="1649691"/>
                </a:cubicBezTo>
                <a:cubicBezTo>
                  <a:pt x="1845894" y="1672691"/>
                  <a:pt x="1848234" y="1687978"/>
                  <a:pt x="1866507" y="1706251"/>
                </a:cubicBezTo>
                <a:cubicBezTo>
                  <a:pt x="1874518" y="1714262"/>
                  <a:pt x="1885361" y="1718820"/>
                  <a:pt x="1894788" y="1725105"/>
                </a:cubicBezTo>
                <a:cubicBezTo>
                  <a:pt x="1926638" y="1788806"/>
                  <a:pt x="1895724" y="1741030"/>
                  <a:pt x="1951349" y="1791093"/>
                </a:cubicBezTo>
                <a:cubicBezTo>
                  <a:pt x="1971167" y="1808930"/>
                  <a:pt x="1989056" y="1828800"/>
                  <a:pt x="2007909" y="1847654"/>
                </a:cubicBezTo>
                <a:cubicBezTo>
                  <a:pt x="2015920" y="1855665"/>
                  <a:pt x="2027486" y="1859254"/>
                  <a:pt x="2036190" y="1866507"/>
                </a:cubicBezTo>
                <a:cubicBezTo>
                  <a:pt x="2083267" y="1905738"/>
                  <a:pt x="2043049" y="1887648"/>
                  <a:pt x="2092751" y="1904214"/>
                </a:cubicBezTo>
                <a:cubicBezTo>
                  <a:pt x="2146166" y="1984340"/>
                  <a:pt x="2058191" y="1860228"/>
                  <a:pt x="2168165" y="1970202"/>
                </a:cubicBezTo>
                <a:cubicBezTo>
                  <a:pt x="2231752" y="2033789"/>
                  <a:pt x="2199431" y="2018331"/>
                  <a:pt x="2253006" y="2036190"/>
                </a:cubicBezTo>
                <a:cubicBezTo>
                  <a:pt x="2259291" y="2045617"/>
                  <a:pt x="2263849" y="2056459"/>
                  <a:pt x="2271860" y="2064470"/>
                </a:cubicBezTo>
                <a:cubicBezTo>
                  <a:pt x="2279871" y="2072481"/>
                  <a:pt x="2290921" y="2076739"/>
                  <a:pt x="2300140" y="2083324"/>
                </a:cubicBezTo>
                <a:cubicBezTo>
                  <a:pt x="2312925" y="2092456"/>
                  <a:pt x="2324977" y="2102594"/>
                  <a:pt x="2337848" y="2111604"/>
                </a:cubicBezTo>
                <a:cubicBezTo>
                  <a:pt x="2356411" y="2124598"/>
                  <a:pt x="2380812" y="2131184"/>
                  <a:pt x="2394408" y="2149311"/>
                </a:cubicBezTo>
                <a:cubicBezTo>
                  <a:pt x="2469824" y="2249863"/>
                  <a:pt x="2372412" y="2127315"/>
                  <a:pt x="2460396" y="2215299"/>
                </a:cubicBezTo>
                <a:cubicBezTo>
                  <a:pt x="2523241" y="2278144"/>
                  <a:pt x="2432117" y="2212156"/>
                  <a:pt x="2507530" y="2262433"/>
                </a:cubicBezTo>
                <a:cubicBezTo>
                  <a:pt x="2547977" y="2343325"/>
                  <a:pt x="2501368" y="2265698"/>
                  <a:pt x="2554664" y="2318994"/>
                </a:cubicBezTo>
                <a:cubicBezTo>
                  <a:pt x="2617509" y="2381839"/>
                  <a:pt x="2526385" y="2315851"/>
                  <a:pt x="2601798" y="2366128"/>
                </a:cubicBezTo>
                <a:cubicBezTo>
                  <a:pt x="2608083" y="2375555"/>
                  <a:pt x="2611805" y="2387330"/>
                  <a:pt x="2620652" y="2394408"/>
                </a:cubicBezTo>
                <a:cubicBezTo>
                  <a:pt x="2628411" y="2400615"/>
                  <a:pt x="2641906" y="2396809"/>
                  <a:pt x="2648932" y="2403835"/>
                </a:cubicBezTo>
                <a:cubicBezTo>
                  <a:pt x="2655958" y="2410861"/>
                  <a:pt x="2652152" y="2424356"/>
                  <a:pt x="2658359" y="2432115"/>
                </a:cubicBezTo>
                <a:cubicBezTo>
                  <a:pt x="2665437" y="2440962"/>
                  <a:pt x="2678628" y="2442958"/>
                  <a:pt x="2686639" y="2450969"/>
                </a:cubicBezTo>
                <a:cubicBezTo>
                  <a:pt x="2720618" y="2484948"/>
                  <a:pt x="2706998" y="2484827"/>
                  <a:pt x="2733773" y="2516957"/>
                </a:cubicBezTo>
                <a:cubicBezTo>
                  <a:pt x="2742308" y="2527199"/>
                  <a:pt x="2752627" y="2535810"/>
                  <a:pt x="2762054" y="2545237"/>
                </a:cubicBezTo>
                <a:cubicBezTo>
                  <a:pt x="2781169" y="2602580"/>
                  <a:pt x="2759008" y="2544367"/>
                  <a:pt x="2790334" y="2601798"/>
                </a:cubicBezTo>
                <a:cubicBezTo>
                  <a:pt x="2803792" y="2626471"/>
                  <a:pt x="2812451" y="2653827"/>
                  <a:pt x="2828041" y="2677212"/>
                </a:cubicBezTo>
                <a:cubicBezTo>
                  <a:pt x="2834326" y="2686639"/>
                  <a:pt x="2842293" y="2695140"/>
                  <a:pt x="2846895" y="2705493"/>
                </a:cubicBezTo>
                <a:cubicBezTo>
                  <a:pt x="2854966" y="2723654"/>
                  <a:pt x="2860929" y="2742774"/>
                  <a:pt x="2865749" y="2762054"/>
                </a:cubicBezTo>
                <a:cubicBezTo>
                  <a:pt x="2868891" y="2774623"/>
                  <a:pt x="2870071" y="2787853"/>
                  <a:pt x="2875175" y="2799761"/>
                </a:cubicBezTo>
                <a:cubicBezTo>
                  <a:pt x="2879638" y="2810175"/>
                  <a:pt x="2887744" y="2818614"/>
                  <a:pt x="2894029" y="2828041"/>
                </a:cubicBezTo>
                <a:cubicBezTo>
                  <a:pt x="2897171" y="2837468"/>
                  <a:pt x="2901300" y="2846622"/>
                  <a:pt x="2903456" y="2856322"/>
                </a:cubicBezTo>
                <a:cubicBezTo>
                  <a:pt x="2907602" y="2874980"/>
                  <a:pt x="2909464" y="2894077"/>
                  <a:pt x="2912883" y="2912882"/>
                </a:cubicBezTo>
                <a:cubicBezTo>
                  <a:pt x="2915749" y="2928646"/>
                  <a:pt x="2919167" y="2944305"/>
                  <a:pt x="2922309" y="2960016"/>
                </a:cubicBezTo>
                <a:cubicBezTo>
                  <a:pt x="2919167" y="3026004"/>
                  <a:pt x="2918369" y="3092145"/>
                  <a:pt x="2912883" y="3157979"/>
                </a:cubicBezTo>
                <a:cubicBezTo>
                  <a:pt x="2912058" y="3167882"/>
                  <a:pt x="2907900" y="3177372"/>
                  <a:pt x="2903456" y="3186260"/>
                </a:cubicBezTo>
                <a:cubicBezTo>
                  <a:pt x="2898389" y="3196393"/>
                  <a:pt x="2892613" y="3206529"/>
                  <a:pt x="2884602" y="3214540"/>
                </a:cubicBezTo>
                <a:cubicBezTo>
                  <a:pt x="2876591" y="3222551"/>
                  <a:pt x="2865749" y="3227109"/>
                  <a:pt x="2856322" y="3233394"/>
                </a:cubicBezTo>
                <a:cubicBezTo>
                  <a:pt x="2839730" y="3283170"/>
                  <a:pt x="2852406" y="3253408"/>
                  <a:pt x="2809188" y="3318235"/>
                </a:cubicBezTo>
                <a:lnTo>
                  <a:pt x="2790334" y="3346515"/>
                </a:lnTo>
                <a:cubicBezTo>
                  <a:pt x="2767919" y="3413761"/>
                  <a:pt x="2799703" y="3332462"/>
                  <a:pt x="2752627" y="3403076"/>
                </a:cubicBezTo>
                <a:cubicBezTo>
                  <a:pt x="2747115" y="3411344"/>
                  <a:pt x="2750226" y="3424331"/>
                  <a:pt x="2743200" y="3431357"/>
                </a:cubicBezTo>
                <a:cubicBezTo>
                  <a:pt x="2727178" y="3447379"/>
                  <a:pt x="2705493" y="3456495"/>
                  <a:pt x="2686639" y="3469064"/>
                </a:cubicBezTo>
                <a:lnTo>
                  <a:pt x="2658359" y="3487917"/>
                </a:lnTo>
                <a:cubicBezTo>
                  <a:pt x="2648932" y="3494202"/>
                  <a:pt x="2640826" y="3503188"/>
                  <a:pt x="2630078" y="3506771"/>
                </a:cubicBezTo>
                <a:lnTo>
                  <a:pt x="2573518" y="3525625"/>
                </a:lnTo>
                <a:cubicBezTo>
                  <a:pt x="2564091" y="3528767"/>
                  <a:pt x="2554981" y="3533102"/>
                  <a:pt x="2545237" y="3535051"/>
                </a:cubicBezTo>
                <a:cubicBezTo>
                  <a:pt x="2529526" y="3538193"/>
                  <a:pt x="2513907" y="3541844"/>
                  <a:pt x="2498103" y="3544478"/>
                </a:cubicBezTo>
                <a:cubicBezTo>
                  <a:pt x="2443776" y="3553533"/>
                  <a:pt x="2427725" y="3552898"/>
                  <a:pt x="2375555" y="3563332"/>
                </a:cubicBezTo>
                <a:cubicBezTo>
                  <a:pt x="2360615" y="3566320"/>
                  <a:pt x="2325284" y="3575449"/>
                  <a:pt x="2309567" y="3582185"/>
                </a:cubicBezTo>
                <a:cubicBezTo>
                  <a:pt x="2259015" y="3603850"/>
                  <a:pt x="2262434" y="3604181"/>
                  <a:pt x="2243580" y="360103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879440" y="4577688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Dutson</a:t>
            </a:r>
            <a:r>
              <a:rPr lang="en-US" dirty="0"/>
              <a:t> Tract</a:t>
            </a:r>
          </a:p>
          <a:p>
            <a:r>
              <a:rPr lang="en-US" dirty="0"/>
              <a:t>175 acre (deed)</a:t>
            </a:r>
          </a:p>
        </p:txBody>
      </p:sp>
    </p:spTree>
    <p:extLst>
      <p:ext uri="{BB962C8B-B14F-4D97-AF65-F5344CB8AC3E}">
        <p14:creationId xmlns:p14="http://schemas.microsoft.com/office/powerpoint/2010/main" val="480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"</a:t>
            </a:r>
            <a:r>
              <a:rPr lang="en-US" dirty="0" err="1"/>
              <a:t>Upards</a:t>
            </a:r>
            <a:r>
              <a:rPr lang="en-US" dirty="0"/>
              <a:t>", Tangier Island, VA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264555"/>
            <a:ext cx="8078217" cy="505974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907" y="624110"/>
            <a:ext cx="851113" cy="85734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9149871">
            <a:off x="4232279" y="1313973"/>
            <a:ext cx="978408" cy="484632"/>
          </a:xfrm>
          <a:prstGeom prst="rightArrow">
            <a:avLst/>
          </a:prstGeom>
          <a:solidFill>
            <a:srgbClr val="FFFF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321979">
            <a:off x="3185964" y="4283963"/>
            <a:ext cx="1163667" cy="484632"/>
          </a:xfrm>
          <a:prstGeom prst="rightArrow">
            <a:avLst/>
          </a:prstGeom>
          <a:solidFill>
            <a:srgbClr val="FFFF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213597">
            <a:off x="5404702" y="5546105"/>
            <a:ext cx="978408" cy="484632"/>
          </a:xfrm>
          <a:prstGeom prst="rightArrow">
            <a:avLst/>
          </a:prstGeom>
          <a:solidFill>
            <a:srgbClr val="FFFF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2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"</a:t>
            </a:r>
            <a:r>
              <a:rPr lang="en-US" dirty="0" err="1"/>
              <a:t>Upards</a:t>
            </a:r>
            <a:r>
              <a:rPr lang="en-US" dirty="0"/>
              <a:t>", Tangier Island, 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586845"/>
            <a:ext cx="8915400" cy="47102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Wildlife Benefits:	</a:t>
            </a:r>
          </a:p>
          <a:p>
            <a:pPr lvl="1"/>
            <a:r>
              <a:rPr lang="en-US" dirty="0"/>
              <a:t>Site contains registered Natural Heritage Sites – </a:t>
            </a:r>
          </a:p>
          <a:p>
            <a:pPr lvl="2"/>
            <a:r>
              <a:rPr lang="en-US" dirty="0"/>
              <a:t>(2) Nesting Shorebird colonies shown on property</a:t>
            </a:r>
          </a:p>
          <a:p>
            <a:pPr lvl="3"/>
            <a:r>
              <a:rPr lang="en-US" dirty="0"/>
              <a:t>breeding oystercatchers, willets, and clapper rails as well as seaside sparrows and other marsh dependent species</a:t>
            </a:r>
          </a:p>
          <a:p>
            <a:pPr lvl="2"/>
            <a:r>
              <a:rPr lang="en-US" dirty="0"/>
              <a:t>Ground Nesting Osprey (atypical)</a:t>
            </a:r>
          </a:p>
          <a:p>
            <a:pPr lvl="2"/>
            <a:r>
              <a:rPr lang="en-US" dirty="0"/>
              <a:t>Substantial marsh area – supports wintering waterfowl</a:t>
            </a:r>
          </a:p>
          <a:p>
            <a:pPr lvl="3"/>
            <a:r>
              <a:rPr lang="en-US" dirty="0"/>
              <a:t>mallards, black ducks, gadwall, widgeon, redheads, bufflehead, ruddy ducks, many sea ducks, </a:t>
            </a:r>
            <a:r>
              <a:rPr lang="en-US" dirty="0" err="1"/>
              <a:t>brant</a:t>
            </a:r>
            <a:r>
              <a:rPr lang="en-US" dirty="0"/>
              <a:t>, and Tundra swans </a:t>
            </a:r>
          </a:p>
          <a:p>
            <a:pPr lvl="2"/>
            <a:r>
              <a:rPr lang="en-US" dirty="0"/>
              <a:t>Aquatic species dependent on marsh grasses for nesting, brood rearing, and lifespan habitat.</a:t>
            </a:r>
          </a:p>
          <a:p>
            <a:r>
              <a:rPr lang="en-US" dirty="0"/>
              <a:t>Historic Benefits</a:t>
            </a:r>
          </a:p>
          <a:p>
            <a:pPr lvl="1"/>
            <a:r>
              <a:rPr lang="en-US" dirty="0"/>
              <a:t>Documented 19</a:t>
            </a:r>
            <a:r>
              <a:rPr lang="en-US" baseline="30000" dirty="0"/>
              <a:t>th</a:t>
            </a:r>
            <a:r>
              <a:rPr lang="en-US" dirty="0"/>
              <a:t> century fishing village ruins, gravesites, and road remnants could yield, if explored or excavated, substantial insight into the life and times of early settlers on Tangier.</a:t>
            </a:r>
          </a:p>
          <a:p>
            <a:r>
              <a:rPr lang="en-US" dirty="0"/>
              <a:t>PR Benefits:</a:t>
            </a:r>
          </a:p>
          <a:p>
            <a:pPr lvl="1"/>
            <a:r>
              <a:rPr lang="en-US" dirty="0"/>
              <a:t>DGIF is interested in accepting this then transferring ownership to the town of Tangiers to create a public marsh for the benefit of all its citizens. 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79" y="624110"/>
            <a:ext cx="851113" cy="8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6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"</a:t>
            </a:r>
            <a:r>
              <a:rPr lang="en-US" dirty="0" err="1"/>
              <a:t>Upards</a:t>
            </a:r>
            <a:r>
              <a:rPr lang="en-US" dirty="0"/>
              <a:t>", </a:t>
            </a:r>
            <a:br>
              <a:rPr lang="en-US" dirty="0"/>
            </a:br>
            <a:r>
              <a:rPr lang="en-US" dirty="0"/>
              <a:t>Tangier Island, 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287" y="2361623"/>
            <a:ext cx="8915400" cy="3777622"/>
          </a:xfrm>
        </p:spPr>
        <p:txBody>
          <a:bodyPr>
            <a:normAutofit fontScale="92500"/>
          </a:bodyPr>
          <a:lstStyle/>
          <a:p>
            <a:r>
              <a:rPr lang="en-US" dirty="0"/>
              <a:t>So, why are we here?</a:t>
            </a:r>
          </a:p>
          <a:p>
            <a:endParaRPr lang="en-US" dirty="0"/>
          </a:p>
          <a:p>
            <a:r>
              <a:rPr lang="en-US" dirty="0"/>
              <a:t>The families wish to make a gift of this to the Town of Tangier in honor of Steven L. </a:t>
            </a:r>
            <a:r>
              <a:rPr lang="en-US" dirty="0" err="1"/>
              <a:t>Duckett</a:t>
            </a:r>
            <a:r>
              <a:rPr lang="en-US" dirty="0"/>
              <a:t>, who was the mastermind behind the acquisition of this property.</a:t>
            </a:r>
          </a:p>
          <a:p>
            <a:endParaRPr lang="en-US" dirty="0"/>
          </a:p>
          <a:p>
            <a:r>
              <a:rPr lang="en-US" dirty="0"/>
              <a:t>We will require Town Council approval to accept the gift.  The owner and I will come to Tangier on May 4</a:t>
            </a:r>
            <a:r>
              <a:rPr lang="en-US" baseline="30000" dirty="0"/>
              <a:t>th</a:t>
            </a:r>
            <a:r>
              <a:rPr lang="en-US" dirty="0"/>
              <a:t> to make a presentation to Town Council and gain approval to receive the gift .  Once they agree to accept, the </a:t>
            </a:r>
            <a:r>
              <a:rPr lang="en-US"/>
              <a:t>closing will be in about 90 days.</a:t>
            </a:r>
            <a:endParaRPr lang="en-US" dirty="0"/>
          </a:p>
          <a:p>
            <a:endParaRPr lang="en-US" dirty="0"/>
          </a:p>
          <a:p>
            <a:r>
              <a:rPr lang="en-US" dirty="0"/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32" y="366664"/>
            <a:ext cx="3561030" cy="267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344</TotalTime>
  <Words>492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The "Upards",  Tangier Island, Va</vt:lpstr>
      <vt:lpstr>The "Upards", Tangier Island, Va  </vt:lpstr>
      <vt:lpstr>The "Upards", Tangier Island, VA   </vt:lpstr>
      <vt:lpstr>The "Upards", Tangier Island, VA </vt:lpstr>
      <vt:lpstr>The "Upards", Tangier Island, VA </vt:lpstr>
      <vt:lpstr>The "Upards", Tangier Island, VA  </vt:lpstr>
      <vt:lpstr>The "Upards", Tangier Island, VA </vt:lpstr>
      <vt:lpstr>The "Upards", Tangier Island, VA</vt:lpstr>
      <vt:lpstr>The "Upards",  Tangier Island, 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</dc:creator>
  <cp:lastModifiedBy>Jamie Craig</cp:lastModifiedBy>
  <cp:revision>13</cp:revision>
  <cp:lastPrinted>2014-10-15T14:33:21Z</cp:lastPrinted>
  <dcterms:created xsi:type="dcterms:W3CDTF">2014-10-11T17:56:26Z</dcterms:created>
  <dcterms:modified xsi:type="dcterms:W3CDTF">2023-06-14T12:29:24Z</dcterms:modified>
</cp:coreProperties>
</file>